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14" r:id="rId2"/>
  </p:sldMasterIdLst>
  <p:notesMasterIdLst>
    <p:notesMasterId r:id="rId18"/>
  </p:notesMasterIdLst>
  <p:handoutMasterIdLst>
    <p:handoutMasterId r:id="rId19"/>
  </p:handoutMasterIdLst>
  <p:sldIdLst>
    <p:sldId id="313" r:id="rId3"/>
    <p:sldId id="387" r:id="rId4"/>
    <p:sldId id="588" r:id="rId5"/>
    <p:sldId id="578" r:id="rId6"/>
    <p:sldId id="579" r:id="rId7"/>
    <p:sldId id="584" r:id="rId8"/>
    <p:sldId id="582" r:id="rId9"/>
    <p:sldId id="585" r:id="rId10"/>
    <p:sldId id="583" r:id="rId11"/>
    <p:sldId id="581" r:id="rId12"/>
    <p:sldId id="586" r:id="rId13"/>
    <p:sldId id="587" r:id="rId14"/>
    <p:sldId id="589" r:id="rId15"/>
    <p:sldId id="470" r:id="rId16"/>
    <p:sldId id="465" r:id="rId17"/>
  </p:sldIdLst>
  <p:sldSz cx="12192000" cy="6858000"/>
  <p:notesSz cx="6858000" cy="9144000"/>
  <p:embeddedFontLst>
    <p:embeddedFont>
      <p:font typeface="Bahnschrift SemiBold" panose="020B0502040204020203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Light" panose="020B0502040204020203" pitchFamily="34" charset="0"/>
      <p:regular r:id="rId32"/>
      <p:italic r:id="rId33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Robbert van Brummen" initials="RvB" lastIdx="4" clrIdx="1">
    <p:extLst>
      <p:ext uri="{19B8F6BF-5375-455C-9EA6-DF929625EA0E}">
        <p15:presenceInfo xmlns:p15="http://schemas.microsoft.com/office/powerpoint/2012/main" userId="S::robbert@pptsolutions.nl::6c049175-f940-4ce4-af4f-9c8a9422bfb9" providerId="AD"/>
      </p:ext>
    </p:extLst>
  </p:cmAuthor>
  <p:cmAuthor id="3" name="Michael Wolf Visser" initials="MWV" lastIdx="4" clrIdx="2">
    <p:extLst>
      <p:ext uri="{19B8F6BF-5375-455C-9EA6-DF929625EA0E}">
        <p15:presenceInfo xmlns:p15="http://schemas.microsoft.com/office/powerpoint/2012/main" userId="Michael Wolf Vis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830"/>
    <a:srgbClr val="E95A29"/>
    <a:srgbClr val="A6BBCA"/>
    <a:srgbClr val="F2F2F2"/>
    <a:srgbClr val="ECF0F3"/>
    <a:srgbClr val="5987A0"/>
    <a:srgbClr val="7297AD"/>
    <a:srgbClr val="407C96"/>
    <a:srgbClr val="9F1D5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81B785-A3B4-45E8-82E4-96839B888CD2}" v="6" dt="2022-04-21T05:49:0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1991" autoAdjust="0"/>
  </p:normalViewPr>
  <p:slideViewPr>
    <p:cSldViewPr snapToGrid="0" showGuides="1">
      <p:cViewPr>
        <p:scale>
          <a:sx n="71" d="100"/>
          <a:sy n="71" d="100"/>
        </p:scale>
        <p:origin x="1613" y="-307"/>
      </p:cViewPr>
      <p:guideLst/>
    </p:cSldViewPr>
  </p:slideViewPr>
  <p:outlineViewPr>
    <p:cViewPr>
      <p:scale>
        <a:sx n="75" d="100"/>
        <a:sy n="75" d="100"/>
      </p:scale>
      <p:origin x="0" y="-22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76"/>
    </p:cViewPr>
  </p:sorterViewPr>
  <p:notesViewPr>
    <p:cSldViewPr snapToGrid="0" showGuides="1">
      <p:cViewPr varScale="1">
        <p:scale>
          <a:sx n="86" d="100"/>
          <a:sy n="86" d="100"/>
        </p:scale>
        <p:origin x="34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amarakoon" userId="6b4c815b-cbf7-4b56-bc1f-49d953f96084" providerId="ADAL" clId="{F2BFCF9D-F762-4180-8EFD-0972A7841FF8}"/>
    <pc:docChg chg="undo custSel addSld delSld modSld sldOrd">
      <pc:chgData name="Ryan Samarakoon" userId="6b4c815b-cbf7-4b56-bc1f-49d953f96084" providerId="ADAL" clId="{F2BFCF9D-F762-4180-8EFD-0972A7841FF8}" dt="2022-04-19T08:32:35.569" v="6185" actId="20577"/>
      <pc:docMkLst>
        <pc:docMk/>
      </pc:docMkLst>
      <pc:sldChg chg="addSp delSp modSp mod">
        <pc:chgData name="Ryan Samarakoon" userId="6b4c815b-cbf7-4b56-bc1f-49d953f96084" providerId="ADAL" clId="{F2BFCF9D-F762-4180-8EFD-0972A7841FF8}" dt="2022-04-03T13:59:09.835" v="130" actId="2711"/>
        <pc:sldMkLst>
          <pc:docMk/>
          <pc:sldMk cId="1811370189" sldId="387"/>
        </pc:sldMkLst>
        <pc:spChg chg="add del mod">
          <ac:chgData name="Ryan Samarakoon" userId="6b4c815b-cbf7-4b56-bc1f-49d953f96084" providerId="ADAL" clId="{F2BFCF9D-F762-4180-8EFD-0972A7841FF8}" dt="2022-04-03T13:52:32.752" v="4" actId="478"/>
          <ac:spMkLst>
            <pc:docMk/>
            <pc:sldMk cId="1811370189" sldId="387"/>
            <ac:spMk id="4" creationId="{FED70588-4166-4A7F-A540-8FFB399EC4C2}"/>
          </ac:spMkLst>
        </pc:spChg>
        <pc:spChg chg="add mod">
          <ac:chgData name="Ryan Samarakoon" userId="6b4c815b-cbf7-4b56-bc1f-49d953f96084" providerId="ADAL" clId="{F2BFCF9D-F762-4180-8EFD-0972A7841FF8}" dt="2022-04-03T13:59:09.835" v="130" actId="2711"/>
          <ac:spMkLst>
            <pc:docMk/>
            <pc:sldMk cId="1811370189" sldId="387"/>
            <ac:spMk id="5" creationId="{CB6200CD-F709-4E77-BDA6-7E9E6F5C1DCD}"/>
          </ac:spMkLst>
        </pc:spChg>
        <pc:spChg chg="add mod">
          <ac:chgData name="Ryan Samarakoon" userId="6b4c815b-cbf7-4b56-bc1f-49d953f96084" providerId="ADAL" clId="{F2BFCF9D-F762-4180-8EFD-0972A7841FF8}" dt="2022-04-03T13:57:53.752" v="116" actId="14100"/>
          <ac:spMkLst>
            <pc:docMk/>
            <pc:sldMk cId="1811370189" sldId="387"/>
            <ac:spMk id="8" creationId="{AD6509DD-C3E4-46D5-AD9D-E70AD4D96E39}"/>
          </ac:spMkLst>
        </pc:spChg>
        <pc:picChg chg="mod">
          <ac:chgData name="Ryan Samarakoon" userId="6b4c815b-cbf7-4b56-bc1f-49d953f96084" providerId="ADAL" clId="{F2BFCF9D-F762-4180-8EFD-0972A7841FF8}" dt="2022-04-03T13:52:18.022" v="1" actId="1076"/>
          <ac:picMkLst>
            <pc:docMk/>
            <pc:sldMk cId="1811370189" sldId="387"/>
            <ac:picMk id="7" creationId="{DD763C74-741C-44A2-9E8A-A673FE3CC9D1}"/>
          </ac:picMkLst>
        </pc:picChg>
      </pc:sldChg>
      <pc:sldChg chg="del">
        <pc:chgData name="Ryan Samarakoon" userId="6b4c815b-cbf7-4b56-bc1f-49d953f96084" providerId="ADAL" clId="{F2BFCF9D-F762-4180-8EFD-0972A7841FF8}" dt="2022-04-14T14:31:34.794" v="2250" actId="47"/>
        <pc:sldMkLst>
          <pc:docMk/>
          <pc:sldMk cId="1904181105" sldId="412"/>
        </pc:sldMkLst>
      </pc:sldChg>
      <pc:sldChg chg="modSp">
        <pc:chgData name="Ryan Samarakoon" userId="6b4c815b-cbf7-4b56-bc1f-49d953f96084" providerId="ADAL" clId="{F2BFCF9D-F762-4180-8EFD-0972A7841FF8}" dt="2022-04-03T13:54:35.932" v="51" actId="14826"/>
        <pc:sldMkLst>
          <pc:docMk/>
          <pc:sldMk cId="3141480805" sldId="465"/>
        </pc:sldMkLst>
        <pc:picChg chg="mod">
          <ac:chgData name="Ryan Samarakoon" userId="6b4c815b-cbf7-4b56-bc1f-49d953f96084" providerId="ADAL" clId="{F2BFCF9D-F762-4180-8EFD-0972A7841FF8}" dt="2022-04-03T13:54:35.932" v="51" actId="14826"/>
          <ac:picMkLst>
            <pc:docMk/>
            <pc:sldMk cId="3141480805" sldId="465"/>
            <ac:picMk id="11" creationId="{E9406CB6-7B33-40E4-ADDC-1128FDD2BC56}"/>
          </ac:picMkLst>
        </pc:picChg>
      </pc:sldChg>
      <pc:sldChg chg="modSp del mod">
        <pc:chgData name="Ryan Samarakoon" userId="6b4c815b-cbf7-4b56-bc1f-49d953f96084" providerId="ADAL" clId="{F2BFCF9D-F762-4180-8EFD-0972A7841FF8}" dt="2022-04-03T13:59:40.393" v="131" actId="47"/>
        <pc:sldMkLst>
          <pc:docMk/>
          <pc:sldMk cId="1849259666" sldId="466"/>
        </pc:sldMkLst>
        <pc:picChg chg="mod">
          <ac:chgData name="Ryan Samarakoon" userId="6b4c815b-cbf7-4b56-bc1f-49d953f96084" providerId="ADAL" clId="{F2BFCF9D-F762-4180-8EFD-0972A7841FF8}" dt="2022-04-03T13:54:09.131" v="49" actId="14100"/>
          <ac:picMkLst>
            <pc:docMk/>
            <pc:sldMk cId="1849259666" sldId="466"/>
            <ac:picMk id="11" creationId="{966AAEF8-3A0B-4BB9-8728-3D71E98D6A02}"/>
          </ac:picMkLst>
        </pc:picChg>
      </pc:sldChg>
      <pc:sldChg chg="addSp delSp modSp mod modNotesTx">
        <pc:chgData name="Ryan Samarakoon" userId="6b4c815b-cbf7-4b56-bc1f-49d953f96084" providerId="ADAL" clId="{F2BFCF9D-F762-4180-8EFD-0972A7841FF8}" dt="2022-04-19T08:32:35.569" v="6185" actId="20577"/>
        <pc:sldMkLst>
          <pc:docMk/>
          <pc:sldMk cId="2243895826" sldId="470"/>
        </pc:sldMkLst>
        <pc:spChg chg="add mod">
          <ac:chgData name="Ryan Samarakoon" userId="6b4c815b-cbf7-4b56-bc1f-49d953f96084" providerId="ADAL" clId="{F2BFCF9D-F762-4180-8EFD-0972A7841FF8}" dt="2022-04-19T03:58:38.946" v="5606" actId="14100"/>
          <ac:spMkLst>
            <pc:docMk/>
            <pc:sldMk cId="2243895826" sldId="470"/>
            <ac:spMk id="7" creationId="{0BCA25A2-ED4B-46D0-8E11-254D55203795}"/>
          </ac:spMkLst>
        </pc:spChg>
        <pc:spChg chg="add mod">
          <ac:chgData name="Ryan Samarakoon" userId="6b4c815b-cbf7-4b56-bc1f-49d953f96084" providerId="ADAL" clId="{F2BFCF9D-F762-4180-8EFD-0972A7841FF8}" dt="2022-04-19T05:12:50.217" v="6065" actId="20577"/>
          <ac:spMkLst>
            <pc:docMk/>
            <pc:sldMk cId="2243895826" sldId="470"/>
            <ac:spMk id="8" creationId="{C895C627-719D-4C37-A37E-F2DA45A68B9C}"/>
          </ac:spMkLst>
        </pc:spChg>
        <pc:spChg chg="add del mod">
          <ac:chgData name="Ryan Samarakoon" userId="6b4c815b-cbf7-4b56-bc1f-49d953f96084" providerId="ADAL" clId="{F2BFCF9D-F762-4180-8EFD-0972A7841FF8}" dt="2022-04-19T04:01:02.702" v="5871"/>
          <ac:spMkLst>
            <pc:docMk/>
            <pc:sldMk cId="2243895826" sldId="470"/>
            <ac:spMk id="9" creationId="{9486EE3D-C4F0-4FB7-9720-707B3E04FA39}"/>
          </ac:spMkLst>
        </pc:spChg>
        <pc:spChg chg="add mod">
          <ac:chgData name="Ryan Samarakoon" userId="6b4c815b-cbf7-4b56-bc1f-49d953f96084" providerId="ADAL" clId="{F2BFCF9D-F762-4180-8EFD-0972A7841FF8}" dt="2022-04-19T04:01:20.183" v="5900" actId="14100"/>
          <ac:spMkLst>
            <pc:docMk/>
            <pc:sldMk cId="2243895826" sldId="470"/>
            <ac:spMk id="11" creationId="{03F9B68C-5FE5-45EB-BE03-226AE486B79F}"/>
          </ac:spMkLst>
        </pc:spChg>
        <pc:spChg chg="add mod">
          <ac:chgData name="Ryan Samarakoon" userId="6b4c815b-cbf7-4b56-bc1f-49d953f96084" providerId="ADAL" clId="{F2BFCF9D-F762-4180-8EFD-0972A7841FF8}" dt="2022-04-19T04:01:53.137" v="5946" actId="14100"/>
          <ac:spMkLst>
            <pc:docMk/>
            <pc:sldMk cId="2243895826" sldId="470"/>
            <ac:spMk id="12" creationId="{48250D3B-0F06-481C-96A9-9ED93A7F2E3E}"/>
          </ac:spMkLst>
        </pc:spChg>
        <pc:picChg chg="add mod">
          <ac:chgData name="Ryan Samarakoon" userId="6b4c815b-cbf7-4b56-bc1f-49d953f96084" providerId="ADAL" clId="{F2BFCF9D-F762-4180-8EFD-0972A7841FF8}" dt="2022-04-19T03:58:14.757" v="5569" actId="1076"/>
          <ac:picMkLst>
            <pc:docMk/>
            <pc:sldMk cId="2243895826" sldId="470"/>
            <ac:picMk id="6" creationId="{C5E0D60D-288C-46E7-9C02-7ED9C321852B}"/>
          </ac:picMkLst>
        </pc:picChg>
      </pc:sldChg>
      <pc:sldChg chg="del">
        <pc:chgData name="Ryan Samarakoon" userId="6b4c815b-cbf7-4b56-bc1f-49d953f96084" providerId="ADAL" clId="{F2BFCF9D-F762-4180-8EFD-0972A7841FF8}" dt="2022-04-19T03:58:02.597" v="5566" actId="47"/>
        <pc:sldMkLst>
          <pc:docMk/>
          <pc:sldMk cId="209864849" sldId="577"/>
        </pc:sldMkLst>
      </pc:sldChg>
      <pc:sldChg chg="modSp new mod">
        <pc:chgData name="Ryan Samarakoon" userId="6b4c815b-cbf7-4b56-bc1f-49d953f96084" providerId="ADAL" clId="{F2BFCF9D-F762-4180-8EFD-0972A7841FF8}" dt="2022-04-14T13:53:43.609" v="767" actId="20577"/>
        <pc:sldMkLst>
          <pc:docMk/>
          <pc:sldMk cId="3507958249" sldId="578"/>
        </pc:sldMkLst>
        <pc:spChg chg="mod">
          <ac:chgData name="Ryan Samarakoon" userId="6b4c815b-cbf7-4b56-bc1f-49d953f96084" providerId="ADAL" clId="{F2BFCF9D-F762-4180-8EFD-0972A7841FF8}" dt="2022-04-14T13:53:43.609" v="767" actId="20577"/>
          <ac:spMkLst>
            <pc:docMk/>
            <pc:sldMk cId="3507958249" sldId="578"/>
            <ac:spMk id="6" creationId="{B2C8348A-C50B-4FCC-8DB1-0F962CC48B9B}"/>
          </ac:spMkLst>
        </pc:spChg>
      </pc:sldChg>
      <pc:sldChg chg="addSp modSp new mod modAnim">
        <pc:chgData name="Ryan Samarakoon" userId="6b4c815b-cbf7-4b56-bc1f-49d953f96084" providerId="ADAL" clId="{F2BFCF9D-F762-4180-8EFD-0972A7841FF8}" dt="2022-04-19T03:48:24.490" v="5539" actId="20577"/>
        <pc:sldMkLst>
          <pc:docMk/>
          <pc:sldMk cId="3486956962" sldId="579"/>
        </pc:sldMkLst>
        <pc:spChg chg="mod">
          <ac:chgData name="Ryan Samarakoon" userId="6b4c815b-cbf7-4b56-bc1f-49d953f96084" providerId="ADAL" clId="{F2BFCF9D-F762-4180-8EFD-0972A7841FF8}" dt="2022-04-03T14:01:27.339" v="284" actId="20577"/>
          <ac:spMkLst>
            <pc:docMk/>
            <pc:sldMk cId="3486956962" sldId="579"/>
            <ac:spMk id="2" creationId="{07E7931F-03D0-43FB-99E5-1894893B8551}"/>
          </ac:spMkLst>
        </pc:spChg>
        <pc:spChg chg="mod">
          <ac:chgData name="Ryan Samarakoon" userId="6b4c815b-cbf7-4b56-bc1f-49d953f96084" providerId="ADAL" clId="{F2BFCF9D-F762-4180-8EFD-0972A7841FF8}" dt="2022-04-19T03:48:24.490" v="5539" actId="20577"/>
          <ac:spMkLst>
            <pc:docMk/>
            <pc:sldMk cId="3486956962" sldId="579"/>
            <ac:spMk id="6" creationId="{CF15B33B-74FC-43E7-962D-8AA91DF9A82C}"/>
          </ac:spMkLst>
        </pc:spChg>
        <pc:spChg chg="mod">
          <ac:chgData name="Ryan Samarakoon" userId="6b4c815b-cbf7-4b56-bc1f-49d953f96084" providerId="ADAL" clId="{F2BFCF9D-F762-4180-8EFD-0972A7841FF8}" dt="2022-04-03T14:00:28.895" v="214" actId="20577"/>
          <ac:spMkLst>
            <pc:docMk/>
            <pc:sldMk cId="3486956962" sldId="579"/>
            <ac:spMk id="7" creationId="{D2123256-6220-4879-9E3D-27273A6F6539}"/>
          </ac:spMkLst>
        </pc:spChg>
        <pc:spChg chg="add mod">
          <ac:chgData name="Ryan Samarakoon" userId="6b4c815b-cbf7-4b56-bc1f-49d953f96084" providerId="ADAL" clId="{F2BFCF9D-F762-4180-8EFD-0972A7841FF8}" dt="2022-04-14T14:19:43.604" v="1157" actId="164"/>
          <ac:spMkLst>
            <pc:docMk/>
            <pc:sldMk cId="3486956962" sldId="579"/>
            <ac:spMk id="13" creationId="{BC1C4A86-A660-4ADB-9F46-557D28FB2505}"/>
          </ac:spMkLst>
        </pc:spChg>
        <pc:grpChg chg="add mod">
          <ac:chgData name="Ryan Samarakoon" userId="6b4c815b-cbf7-4b56-bc1f-49d953f96084" providerId="ADAL" clId="{F2BFCF9D-F762-4180-8EFD-0972A7841FF8}" dt="2022-04-14T14:19:43.604" v="1157" actId="164"/>
          <ac:grpSpMkLst>
            <pc:docMk/>
            <pc:sldMk cId="3486956962" sldId="579"/>
            <ac:grpSpMk id="14" creationId="{A8812E17-2D60-45AA-86E2-0BCD9229B8D9}"/>
          </ac:grpSpMkLst>
        </pc:grpChg>
        <pc:cxnChg chg="add mod">
          <ac:chgData name="Ryan Samarakoon" userId="6b4c815b-cbf7-4b56-bc1f-49d953f96084" providerId="ADAL" clId="{F2BFCF9D-F762-4180-8EFD-0972A7841FF8}" dt="2022-04-14T14:19:43.604" v="1157" actId="164"/>
          <ac:cxnSpMkLst>
            <pc:docMk/>
            <pc:sldMk cId="3486956962" sldId="579"/>
            <ac:cxnSpMk id="9" creationId="{14FB0787-77C8-4A6C-BAA3-329AF03161A3}"/>
          </ac:cxnSpMkLst>
        </pc:cxnChg>
        <pc:cxnChg chg="add mod">
          <ac:chgData name="Ryan Samarakoon" userId="6b4c815b-cbf7-4b56-bc1f-49d953f96084" providerId="ADAL" clId="{F2BFCF9D-F762-4180-8EFD-0972A7841FF8}" dt="2022-04-14T14:19:43.604" v="1157" actId="164"/>
          <ac:cxnSpMkLst>
            <pc:docMk/>
            <pc:sldMk cId="3486956962" sldId="579"/>
            <ac:cxnSpMk id="10" creationId="{8D0DCF24-54FD-43FE-87D7-DCD84B5DAE0C}"/>
          </ac:cxnSpMkLst>
        </pc:cxnChg>
      </pc:sldChg>
      <pc:sldChg chg="modSp new del mod">
        <pc:chgData name="Ryan Samarakoon" userId="6b4c815b-cbf7-4b56-bc1f-49d953f96084" providerId="ADAL" clId="{F2BFCF9D-F762-4180-8EFD-0972A7841FF8}" dt="2022-04-03T14:02:21.892" v="315" actId="47"/>
        <pc:sldMkLst>
          <pc:docMk/>
          <pc:sldMk cId="1239898161" sldId="580"/>
        </pc:sldMkLst>
        <pc:spChg chg="mod">
          <ac:chgData name="Ryan Samarakoon" userId="6b4c815b-cbf7-4b56-bc1f-49d953f96084" providerId="ADAL" clId="{F2BFCF9D-F762-4180-8EFD-0972A7841FF8}" dt="2022-04-03T14:02:07.532" v="313" actId="20577"/>
          <ac:spMkLst>
            <pc:docMk/>
            <pc:sldMk cId="1239898161" sldId="580"/>
            <ac:spMk id="5" creationId="{E09C4CF7-C278-4BA4-9777-845B896D5B75}"/>
          </ac:spMkLst>
        </pc:spChg>
      </pc:sldChg>
      <pc:sldChg chg="addSp delSp modSp new mod">
        <pc:chgData name="Ryan Samarakoon" userId="6b4c815b-cbf7-4b56-bc1f-49d953f96084" providerId="ADAL" clId="{F2BFCF9D-F762-4180-8EFD-0972A7841FF8}" dt="2022-04-14T14:27:08.676" v="2142" actId="20577"/>
        <pc:sldMkLst>
          <pc:docMk/>
          <pc:sldMk cId="2032052747" sldId="581"/>
        </pc:sldMkLst>
        <pc:spChg chg="mod">
          <ac:chgData name="Ryan Samarakoon" userId="6b4c815b-cbf7-4b56-bc1f-49d953f96084" providerId="ADAL" clId="{F2BFCF9D-F762-4180-8EFD-0972A7841FF8}" dt="2022-04-14T14:27:08.676" v="2142" actId="20577"/>
          <ac:spMkLst>
            <pc:docMk/>
            <pc:sldMk cId="2032052747" sldId="581"/>
            <ac:spMk id="2" creationId="{3BF0B82E-9A59-4A6C-8FAD-D2CE2209938F}"/>
          </ac:spMkLst>
        </pc:spChg>
        <pc:spChg chg="mod">
          <ac:chgData name="Ryan Samarakoon" userId="6b4c815b-cbf7-4b56-bc1f-49d953f96084" providerId="ADAL" clId="{F2BFCF9D-F762-4180-8EFD-0972A7841FF8}" dt="2022-04-03T14:02:27.949" v="338" actId="20577"/>
          <ac:spMkLst>
            <pc:docMk/>
            <pc:sldMk cId="2032052747" sldId="581"/>
            <ac:spMk id="6" creationId="{21591A31-B8E4-4EDF-93DE-E7B1AE1FEE2A}"/>
          </ac:spMkLst>
        </pc:spChg>
        <pc:spChg chg="mod">
          <ac:chgData name="Ryan Samarakoon" userId="6b4c815b-cbf7-4b56-bc1f-49d953f96084" providerId="ADAL" clId="{F2BFCF9D-F762-4180-8EFD-0972A7841FF8}" dt="2022-04-14T14:16:37.586" v="979" actId="20577"/>
          <ac:spMkLst>
            <pc:docMk/>
            <pc:sldMk cId="2032052747" sldId="581"/>
            <ac:spMk id="7" creationId="{19C404B5-5FAB-4F9D-9827-72E611AE34E6}"/>
          </ac:spMkLst>
        </pc:spChg>
        <pc:spChg chg="add mod">
          <ac:chgData name="Ryan Samarakoon" userId="6b4c815b-cbf7-4b56-bc1f-49d953f96084" providerId="ADAL" clId="{F2BFCF9D-F762-4180-8EFD-0972A7841FF8}" dt="2022-04-14T14:18:44.063" v="1150" actId="164"/>
          <ac:spMkLst>
            <pc:docMk/>
            <pc:sldMk cId="2032052747" sldId="581"/>
            <ac:spMk id="11" creationId="{B076CEBD-1195-447B-B154-C4F17205E978}"/>
          </ac:spMkLst>
        </pc:spChg>
        <pc:grpChg chg="add mod">
          <ac:chgData name="Ryan Samarakoon" userId="6b4c815b-cbf7-4b56-bc1f-49d953f96084" providerId="ADAL" clId="{F2BFCF9D-F762-4180-8EFD-0972A7841FF8}" dt="2022-04-14T14:25:36.752" v="2016" actId="14100"/>
          <ac:grpSpMkLst>
            <pc:docMk/>
            <pc:sldMk cId="2032052747" sldId="581"/>
            <ac:grpSpMk id="12" creationId="{4F4DD14F-67FE-4F9B-84AF-A36924CC4953}"/>
          </ac:grpSpMkLst>
        </pc:grpChg>
        <pc:picChg chg="add del mod">
          <ac:chgData name="Ryan Samarakoon" userId="6b4c815b-cbf7-4b56-bc1f-49d953f96084" providerId="ADAL" clId="{F2BFCF9D-F762-4180-8EFD-0972A7841FF8}" dt="2022-04-14T14:13:13.808" v="768" actId="478"/>
          <ac:picMkLst>
            <pc:docMk/>
            <pc:sldMk cId="2032052747" sldId="581"/>
            <ac:picMk id="8" creationId="{7E59D065-9E61-4EC6-9318-8D18437427DD}"/>
          </ac:picMkLst>
        </pc:picChg>
        <pc:picChg chg="add mod">
          <ac:chgData name="Ryan Samarakoon" userId="6b4c815b-cbf7-4b56-bc1f-49d953f96084" providerId="ADAL" clId="{F2BFCF9D-F762-4180-8EFD-0972A7841FF8}" dt="2022-04-14T14:18:44.063" v="1150" actId="164"/>
          <ac:picMkLst>
            <pc:docMk/>
            <pc:sldMk cId="2032052747" sldId="581"/>
            <ac:picMk id="10" creationId="{E32E19A0-3DFE-4BB0-8772-CD63B10D550E}"/>
          </ac:picMkLst>
        </pc:picChg>
      </pc:sldChg>
      <pc:sldChg chg="addSp delSp modSp add mod ord modAnim">
        <pc:chgData name="Ryan Samarakoon" userId="6b4c815b-cbf7-4b56-bc1f-49d953f96084" providerId="ADAL" clId="{F2BFCF9D-F762-4180-8EFD-0972A7841FF8}" dt="2022-04-14T14:41:15.563" v="3507"/>
        <pc:sldMkLst>
          <pc:docMk/>
          <pc:sldMk cId="1849955895" sldId="582"/>
        </pc:sldMkLst>
        <pc:spChg chg="mod">
          <ac:chgData name="Ryan Samarakoon" userId="6b4c815b-cbf7-4b56-bc1f-49d953f96084" providerId="ADAL" clId="{F2BFCF9D-F762-4180-8EFD-0972A7841FF8}" dt="2022-04-14T14:33:32.027" v="2602" actId="20577"/>
          <ac:spMkLst>
            <pc:docMk/>
            <pc:sldMk cId="1849955895" sldId="582"/>
            <ac:spMk id="2" creationId="{3BF0B82E-9A59-4A6C-8FAD-D2CE2209938F}"/>
          </ac:spMkLst>
        </pc:spChg>
        <pc:spChg chg="mod">
          <ac:chgData name="Ryan Samarakoon" userId="6b4c815b-cbf7-4b56-bc1f-49d953f96084" providerId="ADAL" clId="{F2BFCF9D-F762-4180-8EFD-0972A7841FF8}" dt="2022-04-03T14:05:45.868" v="674" actId="20577"/>
          <ac:spMkLst>
            <pc:docMk/>
            <pc:sldMk cId="1849955895" sldId="582"/>
            <ac:spMk id="6" creationId="{21591A31-B8E4-4EDF-93DE-E7B1AE1FEE2A}"/>
          </ac:spMkLst>
        </pc:spChg>
        <pc:spChg chg="mod">
          <ac:chgData name="Ryan Samarakoon" userId="6b4c815b-cbf7-4b56-bc1f-49d953f96084" providerId="ADAL" clId="{F2BFCF9D-F762-4180-8EFD-0972A7841FF8}" dt="2022-04-14T14:32:08.797" v="2319" actId="5793"/>
          <ac:spMkLst>
            <pc:docMk/>
            <pc:sldMk cId="1849955895" sldId="582"/>
            <ac:spMk id="7" creationId="{19C404B5-5FAB-4F9D-9827-72E611AE34E6}"/>
          </ac:spMkLst>
        </pc:spChg>
        <pc:picChg chg="del">
          <ac:chgData name="Ryan Samarakoon" userId="6b4c815b-cbf7-4b56-bc1f-49d953f96084" providerId="ADAL" clId="{F2BFCF9D-F762-4180-8EFD-0972A7841FF8}" dt="2022-04-14T14:26:01.097" v="2089" actId="478"/>
          <ac:picMkLst>
            <pc:docMk/>
            <pc:sldMk cId="1849955895" sldId="582"/>
            <ac:picMk id="8" creationId="{7E59D065-9E61-4EC6-9318-8D18437427DD}"/>
          </ac:picMkLst>
        </pc:picChg>
        <pc:picChg chg="add mod">
          <ac:chgData name="Ryan Samarakoon" userId="6b4c815b-cbf7-4b56-bc1f-49d953f96084" providerId="ADAL" clId="{F2BFCF9D-F762-4180-8EFD-0972A7841FF8}" dt="2022-04-14T14:34:00.607" v="2605" actId="1076"/>
          <ac:picMkLst>
            <pc:docMk/>
            <pc:sldMk cId="1849955895" sldId="582"/>
            <ac:picMk id="9" creationId="{60040B6A-190C-4BB5-AFA8-4FC88E8ECFC9}"/>
          </ac:picMkLst>
        </pc:picChg>
        <pc:picChg chg="add del mod">
          <ac:chgData name="Ryan Samarakoon" userId="6b4c815b-cbf7-4b56-bc1f-49d953f96084" providerId="ADAL" clId="{F2BFCF9D-F762-4180-8EFD-0972A7841FF8}" dt="2022-04-14T14:40:57.601" v="3502" actId="478"/>
          <ac:picMkLst>
            <pc:docMk/>
            <pc:sldMk cId="1849955895" sldId="582"/>
            <ac:picMk id="1026" creationId="{0CFA0C3F-2BC4-42EB-B01B-7871C9DB0C62}"/>
          </ac:picMkLst>
        </pc:picChg>
      </pc:sldChg>
      <pc:sldChg chg="new del">
        <pc:chgData name="Ryan Samarakoon" userId="6b4c815b-cbf7-4b56-bc1f-49d953f96084" providerId="ADAL" clId="{F2BFCF9D-F762-4180-8EFD-0972A7841FF8}" dt="2022-04-14T14:14:34.298" v="800" actId="47"/>
        <pc:sldMkLst>
          <pc:docMk/>
          <pc:sldMk cId="356016064" sldId="583"/>
        </pc:sldMkLst>
      </pc:sldChg>
      <pc:sldChg chg="addSp delSp modSp new mod ord">
        <pc:chgData name="Ryan Samarakoon" userId="6b4c815b-cbf7-4b56-bc1f-49d953f96084" providerId="ADAL" clId="{F2BFCF9D-F762-4180-8EFD-0972A7841FF8}" dt="2022-04-14T14:21:02.311" v="1305" actId="20577"/>
        <pc:sldMkLst>
          <pc:docMk/>
          <pc:sldMk cId="1681564225" sldId="583"/>
        </pc:sldMkLst>
        <pc:spChg chg="mod">
          <ac:chgData name="Ryan Samarakoon" userId="6b4c815b-cbf7-4b56-bc1f-49d953f96084" providerId="ADAL" clId="{F2BFCF9D-F762-4180-8EFD-0972A7841FF8}" dt="2022-04-14T14:15:54.068" v="857" actId="122"/>
          <ac:spMkLst>
            <pc:docMk/>
            <pc:sldMk cId="1681564225" sldId="583"/>
            <ac:spMk id="4" creationId="{74D3A98B-EAD1-417D-986E-553BA1808AD7}"/>
          </ac:spMkLst>
        </pc:spChg>
        <pc:spChg chg="del mod">
          <ac:chgData name="Ryan Samarakoon" userId="6b4c815b-cbf7-4b56-bc1f-49d953f96084" providerId="ADAL" clId="{F2BFCF9D-F762-4180-8EFD-0972A7841FF8}" dt="2022-04-14T14:14:53.472" v="803" actId="478"/>
          <ac:spMkLst>
            <pc:docMk/>
            <pc:sldMk cId="1681564225" sldId="583"/>
            <ac:spMk id="5" creationId="{78D140F3-56BC-4E74-9027-BFF7F419FF02}"/>
          </ac:spMkLst>
        </pc:spChg>
        <pc:spChg chg="mod">
          <ac:chgData name="Ryan Samarakoon" userId="6b4c815b-cbf7-4b56-bc1f-49d953f96084" providerId="ADAL" clId="{F2BFCF9D-F762-4180-8EFD-0972A7841FF8}" dt="2022-04-14T14:15:58.060" v="859" actId="1076"/>
          <ac:spMkLst>
            <pc:docMk/>
            <pc:sldMk cId="1681564225" sldId="583"/>
            <ac:spMk id="6" creationId="{EE00F1D2-EA29-422F-ADF4-0CEDE4950231}"/>
          </ac:spMkLst>
        </pc:spChg>
        <pc:spChg chg="add mod">
          <ac:chgData name="Ryan Samarakoon" userId="6b4c815b-cbf7-4b56-bc1f-49d953f96084" providerId="ADAL" clId="{F2BFCF9D-F762-4180-8EFD-0972A7841FF8}" dt="2022-04-14T14:21:02.311" v="1305" actId="20577"/>
          <ac:spMkLst>
            <pc:docMk/>
            <pc:sldMk cId="1681564225" sldId="583"/>
            <ac:spMk id="7" creationId="{27594CC7-F61F-407A-8697-1EB55B96A6A5}"/>
          </ac:spMkLst>
        </pc:spChg>
      </pc:sldChg>
      <pc:sldChg chg="new del">
        <pc:chgData name="Ryan Samarakoon" userId="6b4c815b-cbf7-4b56-bc1f-49d953f96084" providerId="ADAL" clId="{F2BFCF9D-F762-4180-8EFD-0972A7841FF8}" dt="2022-04-14T14:14:19.790" v="779" actId="47"/>
        <pc:sldMkLst>
          <pc:docMk/>
          <pc:sldMk cId="2475766949" sldId="583"/>
        </pc:sldMkLst>
      </pc:sldChg>
      <pc:sldChg chg="modSp new del mod ord">
        <pc:chgData name="Ryan Samarakoon" userId="6b4c815b-cbf7-4b56-bc1f-49d953f96084" providerId="ADAL" clId="{F2BFCF9D-F762-4180-8EFD-0972A7841FF8}" dt="2022-04-14T14:14:30.986" v="798" actId="47"/>
        <pc:sldMkLst>
          <pc:docMk/>
          <pc:sldMk cId="3887809894" sldId="583"/>
        </pc:sldMkLst>
        <pc:spChg chg="mod">
          <ac:chgData name="Ryan Samarakoon" userId="6b4c815b-cbf7-4b56-bc1f-49d953f96084" providerId="ADAL" clId="{F2BFCF9D-F762-4180-8EFD-0972A7841FF8}" dt="2022-04-14T14:14:28.318" v="797" actId="20577"/>
          <ac:spMkLst>
            <pc:docMk/>
            <pc:sldMk cId="3887809894" sldId="583"/>
            <ac:spMk id="6" creationId="{52E43B92-AA1F-4327-9133-AEBAB3CAD9CF}"/>
          </ac:spMkLst>
        </pc:spChg>
      </pc:sldChg>
      <pc:sldChg chg="modSp add mod">
        <pc:chgData name="Ryan Samarakoon" userId="6b4c815b-cbf7-4b56-bc1f-49d953f96084" providerId="ADAL" clId="{F2BFCF9D-F762-4180-8EFD-0972A7841FF8}" dt="2022-04-14T14:28:01.617" v="2169" actId="20577"/>
        <pc:sldMkLst>
          <pc:docMk/>
          <pc:sldMk cId="640333655" sldId="584"/>
        </pc:sldMkLst>
        <pc:spChg chg="mod">
          <ac:chgData name="Ryan Samarakoon" userId="6b4c815b-cbf7-4b56-bc1f-49d953f96084" providerId="ADAL" clId="{F2BFCF9D-F762-4180-8EFD-0972A7841FF8}" dt="2022-04-14T14:28:01.617" v="2169" actId="20577"/>
          <ac:spMkLst>
            <pc:docMk/>
            <pc:sldMk cId="640333655" sldId="584"/>
            <ac:spMk id="13" creationId="{BC1C4A86-A660-4ADB-9F46-557D28FB2505}"/>
          </ac:spMkLst>
        </pc:spChg>
        <pc:cxnChg chg="mod">
          <ac:chgData name="Ryan Samarakoon" userId="6b4c815b-cbf7-4b56-bc1f-49d953f96084" providerId="ADAL" clId="{F2BFCF9D-F762-4180-8EFD-0972A7841FF8}" dt="2022-04-14T14:20:18.972" v="1250" actId="14100"/>
          <ac:cxnSpMkLst>
            <pc:docMk/>
            <pc:sldMk cId="640333655" sldId="584"/>
            <ac:cxnSpMk id="9" creationId="{14FB0787-77C8-4A6C-BAA3-329AF03161A3}"/>
          </ac:cxnSpMkLst>
        </pc:cxnChg>
        <pc:cxnChg chg="mod">
          <ac:chgData name="Ryan Samarakoon" userId="6b4c815b-cbf7-4b56-bc1f-49d953f96084" providerId="ADAL" clId="{F2BFCF9D-F762-4180-8EFD-0972A7841FF8}" dt="2022-04-14T14:20:21.319" v="1251" actId="14100"/>
          <ac:cxnSpMkLst>
            <pc:docMk/>
            <pc:sldMk cId="640333655" sldId="584"/>
            <ac:cxnSpMk id="10" creationId="{8D0DCF24-54FD-43FE-87D7-DCD84B5DAE0C}"/>
          </ac:cxnSpMkLst>
        </pc:cxnChg>
      </pc:sldChg>
      <pc:sldChg chg="modSp new del mod">
        <pc:chgData name="Ryan Samarakoon" userId="6b4c815b-cbf7-4b56-bc1f-49d953f96084" providerId="ADAL" clId="{F2BFCF9D-F762-4180-8EFD-0972A7841FF8}" dt="2022-04-14T14:30:47.556" v="2193" actId="47"/>
        <pc:sldMkLst>
          <pc:docMk/>
          <pc:sldMk cId="2950053463" sldId="585"/>
        </pc:sldMkLst>
        <pc:spChg chg="mod">
          <ac:chgData name="Ryan Samarakoon" userId="6b4c815b-cbf7-4b56-bc1f-49d953f96084" providerId="ADAL" clId="{F2BFCF9D-F762-4180-8EFD-0972A7841FF8}" dt="2022-04-14T14:30:45.662" v="2192" actId="122"/>
          <ac:spMkLst>
            <pc:docMk/>
            <pc:sldMk cId="2950053463" sldId="585"/>
            <ac:spMk id="7" creationId="{97F20004-666A-485B-99C7-71373D6BE32F}"/>
          </ac:spMkLst>
        </pc:spChg>
      </pc:sldChg>
      <pc:sldChg chg="modSp new del mod">
        <pc:chgData name="Ryan Samarakoon" userId="6b4c815b-cbf7-4b56-bc1f-49d953f96084" providerId="ADAL" clId="{F2BFCF9D-F762-4180-8EFD-0972A7841FF8}" dt="2022-04-14T14:31:33.184" v="2249" actId="47"/>
        <pc:sldMkLst>
          <pc:docMk/>
          <pc:sldMk cId="3026632280" sldId="585"/>
        </pc:sldMkLst>
        <pc:spChg chg="mod">
          <ac:chgData name="Ryan Samarakoon" userId="6b4c815b-cbf7-4b56-bc1f-49d953f96084" providerId="ADAL" clId="{F2BFCF9D-F762-4180-8EFD-0972A7841FF8}" dt="2022-04-14T14:31:12.221" v="2248" actId="5793"/>
          <ac:spMkLst>
            <pc:docMk/>
            <pc:sldMk cId="3026632280" sldId="585"/>
            <ac:spMk id="4" creationId="{AFBFEE40-0EBE-42AA-AECC-E1A54FEDCB88}"/>
          </ac:spMkLst>
        </pc:spChg>
        <pc:spChg chg="mod">
          <ac:chgData name="Ryan Samarakoon" userId="6b4c815b-cbf7-4b56-bc1f-49d953f96084" providerId="ADAL" clId="{F2BFCF9D-F762-4180-8EFD-0972A7841FF8}" dt="2022-04-14T14:31:04.738" v="2210" actId="20577"/>
          <ac:spMkLst>
            <pc:docMk/>
            <pc:sldMk cId="3026632280" sldId="585"/>
            <ac:spMk id="6" creationId="{23D7D692-4965-445E-868A-421147606BDD}"/>
          </ac:spMkLst>
        </pc:spChg>
      </pc:sldChg>
      <pc:sldChg chg="addSp delSp modSp add mod modAnim">
        <pc:chgData name="Ryan Samarakoon" userId="6b4c815b-cbf7-4b56-bc1f-49d953f96084" providerId="ADAL" clId="{F2BFCF9D-F762-4180-8EFD-0972A7841FF8}" dt="2022-04-18T15:22:18.505" v="5459" actId="9405"/>
        <pc:sldMkLst>
          <pc:docMk/>
          <pc:sldMk cId="3166676276" sldId="585"/>
        </pc:sldMkLst>
        <pc:spChg chg="mod">
          <ac:chgData name="Ryan Samarakoon" userId="6b4c815b-cbf7-4b56-bc1f-49d953f96084" providerId="ADAL" clId="{F2BFCF9D-F762-4180-8EFD-0972A7841FF8}" dt="2022-04-18T15:19:11.635" v="5447" actId="20577"/>
          <ac:spMkLst>
            <pc:docMk/>
            <pc:sldMk cId="3166676276" sldId="585"/>
            <ac:spMk id="2" creationId="{3BF0B82E-9A59-4A6C-8FAD-D2CE2209938F}"/>
          </ac:spMkLst>
        </pc:spChg>
        <pc:spChg chg="mod">
          <ac:chgData name="Ryan Samarakoon" userId="6b4c815b-cbf7-4b56-bc1f-49d953f96084" providerId="ADAL" clId="{F2BFCF9D-F762-4180-8EFD-0972A7841FF8}" dt="2022-04-14T14:41:28.983" v="3523" actId="20577"/>
          <ac:spMkLst>
            <pc:docMk/>
            <pc:sldMk cId="3166676276" sldId="585"/>
            <ac:spMk id="7" creationId="{19C404B5-5FAB-4F9D-9827-72E611AE34E6}"/>
          </ac:spMkLst>
        </pc:spChg>
        <pc:spChg chg="add mod">
          <ac:chgData name="Ryan Samarakoon" userId="6b4c815b-cbf7-4b56-bc1f-49d953f96084" providerId="ADAL" clId="{F2BFCF9D-F762-4180-8EFD-0972A7841FF8}" dt="2022-04-14T14:38:53.101" v="3481" actId="164"/>
          <ac:spMkLst>
            <pc:docMk/>
            <pc:sldMk cId="3166676276" sldId="585"/>
            <ac:spMk id="14" creationId="{B010179C-B8DF-47FE-9F2C-1860960BDF58}"/>
          </ac:spMkLst>
        </pc:spChg>
        <pc:grpChg chg="add mod">
          <ac:chgData name="Ryan Samarakoon" userId="6b4c815b-cbf7-4b56-bc1f-49d953f96084" providerId="ADAL" clId="{F2BFCF9D-F762-4180-8EFD-0972A7841FF8}" dt="2022-04-14T14:38:53.101" v="3481" actId="164"/>
          <ac:grpSpMkLst>
            <pc:docMk/>
            <pc:sldMk cId="3166676276" sldId="585"/>
            <ac:grpSpMk id="15" creationId="{C7355EC8-A73E-42B4-A3D4-678B2A3D0638}"/>
          </ac:grpSpMkLst>
        </pc:grpChg>
        <pc:picChg chg="add mod">
          <ac:chgData name="Ryan Samarakoon" userId="6b4c815b-cbf7-4b56-bc1f-49d953f96084" providerId="ADAL" clId="{F2BFCF9D-F762-4180-8EFD-0972A7841FF8}" dt="2022-04-18T15:20:04.454" v="5450" actId="1076"/>
          <ac:picMkLst>
            <pc:docMk/>
            <pc:sldMk cId="3166676276" sldId="585"/>
            <ac:picMk id="9" creationId="{5A2DB4D7-E57C-4B50-A5D9-65D39DB9283F}"/>
          </ac:picMkLst>
        </pc:picChg>
        <pc:picChg chg="del">
          <ac:chgData name="Ryan Samarakoon" userId="6b4c815b-cbf7-4b56-bc1f-49d953f96084" providerId="ADAL" clId="{F2BFCF9D-F762-4180-8EFD-0972A7841FF8}" dt="2022-04-14T14:34:45.820" v="2759" actId="478"/>
          <ac:picMkLst>
            <pc:docMk/>
            <pc:sldMk cId="3166676276" sldId="585"/>
            <ac:picMk id="9" creationId="{60040B6A-190C-4BB5-AFA8-4FC88E8ECFC9}"/>
          </ac:picMkLst>
        </pc:picChg>
        <pc:picChg chg="mod">
          <ac:chgData name="Ryan Samarakoon" userId="6b4c815b-cbf7-4b56-bc1f-49d953f96084" providerId="ADAL" clId="{F2BFCF9D-F762-4180-8EFD-0972A7841FF8}" dt="2022-04-14T14:34:48.108" v="2761" actId="1076"/>
          <ac:picMkLst>
            <pc:docMk/>
            <pc:sldMk cId="3166676276" sldId="585"/>
            <ac:picMk id="1026" creationId="{0CFA0C3F-2BC4-42EB-B01B-7871C9DB0C62}"/>
          </ac:picMkLst>
        </pc:picChg>
        <pc:inkChg chg="add del">
          <ac:chgData name="Ryan Samarakoon" userId="6b4c815b-cbf7-4b56-bc1f-49d953f96084" providerId="ADAL" clId="{F2BFCF9D-F762-4180-8EFD-0972A7841FF8}" dt="2022-04-18T15:20:14.711" v="5452" actId="9405"/>
          <ac:inkMkLst>
            <pc:docMk/>
            <pc:sldMk cId="3166676276" sldId="585"/>
            <ac:inkMk id="10" creationId="{1308DD83-028B-499B-A9DE-4510116A835C}"/>
          </ac:inkMkLst>
        </pc:inkChg>
        <pc:inkChg chg="add del">
          <ac:chgData name="Ryan Samarakoon" userId="6b4c815b-cbf7-4b56-bc1f-49d953f96084" providerId="ADAL" clId="{F2BFCF9D-F762-4180-8EFD-0972A7841FF8}" dt="2022-04-18T15:20:19.298" v="5454" actId="9405"/>
          <ac:inkMkLst>
            <pc:docMk/>
            <pc:sldMk cId="3166676276" sldId="585"/>
            <ac:inkMk id="11" creationId="{09927D66-1FD7-4D81-B723-E769BB80FD87}"/>
          </ac:inkMkLst>
        </pc:inkChg>
        <pc:inkChg chg="add">
          <ac:chgData name="Ryan Samarakoon" userId="6b4c815b-cbf7-4b56-bc1f-49d953f96084" providerId="ADAL" clId="{F2BFCF9D-F762-4180-8EFD-0972A7841FF8}" dt="2022-04-18T15:20:21.340" v="5455" actId="9405"/>
          <ac:inkMkLst>
            <pc:docMk/>
            <pc:sldMk cId="3166676276" sldId="585"/>
            <ac:inkMk id="12" creationId="{BEE37AF8-B5B2-403B-A8FE-655F7A04C25F}"/>
          </ac:inkMkLst>
        </pc:inkChg>
        <pc:inkChg chg="add del">
          <ac:chgData name="Ryan Samarakoon" userId="6b4c815b-cbf7-4b56-bc1f-49d953f96084" providerId="ADAL" clId="{F2BFCF9D-F762-4180-8EFD-0972A7841FF8}" dt="2022-04-18T15:20:26.784" v="5457" actId="9405"/>
          <ac:inkMkLst>
            <pc:docMk/>
            <pc:sldMk cId="3166676276" sldId="585"/>
            <ac:inkMk id="16" creationId="{EDD2D099-3562-44E5-A4DC-AD144713AB01}"/>
          </ac:inkMkLst>
        </pc:inkChg>
        <pc:inkChg chg="add">
          <ac:chgData name="Ryan Samarakoon" userId="6b4c815b-cbf7-4b56-bc1f-49d953f96084" providerId="ADAL" clId="{F2BFCF9D-F762-4180-8EFD-0972A7841FF8}" dt="2022-04-18T15:20:28.517" v="5458" actId="9405"/>
          <ac:inkMkLst>
            <pc:docMk/>
            <pc:sldMk cId="3166676276" sldId="585"/>
            <ac:inkMk id="17" creationId="{B6BE2639-5847-4D6C-B3C4-2BA099E7BAB0}"/>
          </ac:inkMkLst>
        </pc:inkChg>
        <pc:inkChg chg="add">
          <ac:chgData name="Ryan Samarakoon" userId="6b4c815b-cbf7-4b56-bc1f-49d953f96084" providerId="ADAL" clId="{F2BFCF9D-F762-4180-8EFD-0972A7841FF8}" dt="2022-04-18T15:22:18.505" v="5459" actId="9405"/>
          <ac:inkMkLst>
            <pc:docMk/>
            <pc:sldMk cId="3166676276" sldId="585"/>
            <ac:inkMk id="18" creationId="{D6006FBA-5BEA-407F-BE9C-4D6C7B62C647}"/>
          </ac:inkMkLst>
        </pc:inkChg>
        <pc:cxnChg chg="add del mod">
          <ac:chgData name="Ryan Samarakoon" userId="6b4c815b-cbf7-4b56-bc1f-49d953f96084" providerId="ADAL" clId="{F2BFCF9D-F762-4180-8EFD-0972A7841FF8}" dt="2022-04-14T14:38:03.211" v="3434" actId="478"/>
          <ac:cxnSpMkLst>
            <pc:docMk/>
            <pc:sldMk cId="3166676276" sldId="585"/>
            <ac:cxnSpMk id="10" creationId="{B9BBD273-028B-4C67-83B2-162B912BF4DE}"/>
          </ac:cxnSpMkLst>
        </pc:cxnChg>
        <pc:cxnChg chg="add mod">
          <ac:chgData name="Ryan Samarakoon" userId="6b4c815b-cbf7-4b56-bc1f-49d953f96084" providerId="ADAL" clId="{F2BFCF9D-F762-4180-8EFD-0972A7841FF8}" dt="2022-04-14T14:38:53.101" v="3481" actId="164"/>
          <ac:cxnSpMkLst>
            <pc:docMk/>
            <pc:sldMk cId="3166676276" sldId="585"/>
            <ac:cxnSpMk id="13" creationId="{C4F96BF4-FF32-4106-90A1-D1BDC87D8907}"/>
          </ac:cxnSpMkLst>
        </pc:cxnChg>
      </pc:sldChg>
      <pc:sldChg chg="delSp modSp add mod">
        <pc:chgData name="Ryan Samarakoon" userId="6b4c815b-cbf7-4b56-bc1f-49d953f96084" providerId="ADAL" clId="{F2BFCF9D-F762-4180-8EFD-0972A7841FF8}" dt="2022-04-14T14:45:17.163" v="4354" actId="20577"/>
        <pc:sldMkLst>
          <pc:docMk/>
          <pc:sldMk cId="3369773664" sldId="586"/>
        </pc:sldMkLst>
        <pc:spChg chg="mod">
          <ac:chgData name="Ryan Samarakoon" userId="6b4c815b-cbf7-4b56-bc1f-49d953f96084" providerId="ADAL" clId="{F2BFCF9D-F762-4180-8EFD-0972A7841FF8}" dt="2022-04-14T14:45:17.163" v="4354" actId="20577"/>
          <ac:spMkLst>
            <pc:docMk/>
            <pc:sldMk cId="3369773664" sldId="586"/>
            <ac:spMk id="2" creationId="{3BF0B82E-9A59-4A6C-8FAD-D2CE2209938F}"/>
          </ac:spMkLst>
        </pc:spChg>
        <pc:spChg chg="mod">
          <ac:chgData name="Ryan Samarakoon" userId="6b4c815b-cbf7-4b56-bc1f-49d953f96084" providerId="ADAL" clId="{F2BFCF9D-F762-4180-8EFD-0972A7841FF8}" dt="2022-04-14T14:42:23.517" v="3596" actId="20577"/>
          <ac:spMkLst>
            <pc:docMk/>
            <pc:sldMk cId="3369773664" sldId="586"/>
            <ac:spMk id="6" creationId="{21591A31-B8E4-4EDF-93DE-E7B1AE1FEE2A}"/>
          </ac:spMkLst>
        </pc:spChg>
        <pc:spChg chg="mod">
          <ac:chgData name="Ryan Samarakoon" userId="6b4c815b-cbf7-4b56-bc1f-49d953f96084" providerId="ADAL" clId="{F2BFCF9D-F762-4180-8EFD-0972A7841FF8}" dt="2022-04-14T14:42:30.729" v="3620" actId="20577"/>
          <ac:spMkLst>
            <pc:docMk/>
            <pc:sldMk cId="3369773664" sldId="586"/>
            <ac:spMk id="7" creationId="{19C404B5-5FAB-4F9D-9827-72E611AE34E6}"/>
          </ac:spMkLst>
        </pc:spChg>
        <pc:grpChg chg="del">
          <ac:chgData name="Ryan Samarakoon" userId="6b4c815b-cbf7-4b56-bc1f-49d953f96084" providerId="ADAL" clId="{F2BFCF9D-F762-4180-8EFD-0972A7841FF8}" dt="2022-04-14T14:45:03.257" v="4351" actId="478"/>
          <ac:grpSpMkLst>
            <pc:docMk/>
            <pc:sldMk cId="3369773664" sldId="586"/>
            <ac:grpSpMk id="12" creationId="{4F4DD14F-67FE-4F9B-84AF-A36924CC4953}"/>
          </ac:grpSpMkLst>
        </pc:grpChg>
      </pc:sldChg>
      <pc:sldChg chg="modSp add mod">
        <pc:chgData name="Ryan Samarakoon" userId="6b4c815b-cbf7-4b56-bc1f-49d953f96084" providerId="ADAL" clId="{F2BFCF9D-F762-4180-8EFD-0972A7841FF8}" dt="2022-04-14T14:46:28.423" v="4670" actId="20577"/>
        <pc:sldMkLst>
          <pc:docMk/>
          <pc:sldMk cId="1402422466" sldId="587"/>
        </pc:sldMkLst>
        <pc:spChg chg="mod">
          <ac:chgData name="Ryan Samarakoon" userId="6b4c815b-cbf7-4b56-bc1f-49d953f96084" providerId="ADAL" clId="{F2BFCF9D-F762-4180-8EFD-0972A7841FF8}" dt="2022-04-14T14:46:28.423" v="4670" actId="20577"/>
          <ac:spMkLst>
            <pc:docMk/>
            <pc:sldMk cId="1402422466" sldId="587"/>
            <ac:spMk id="2" creationId="{3BF0B82E-9A59-4A6C-8FAD-D2CE2209938F}"/>
          </ac:spMkLst>
        </pc:spChg>
        <pc:spChg chg="mod">
          <ac:chgData name="Ryan Samarakoon" userId="6b4c815b-cbf7-4b56-bc1f-49d953f96084" providerId="ADAL" clId="{F2BFCF9D-F762-4180-8EFD-0972A7841FF8}" dt="2022-04-14T14:45:30.255" v="4387" actId="20577"/>
          <ac:spMkLst>
            <pc:docMk/>
            <pc:sldMk cId="1402422466" sldId="587"/>
            <ac:spMk id="6" creationId="{21591A31-B8E4-4EDF-93DE-E7B1AE1FEE2A}"/>
          </ac:spMkLst>
        </pc:spChg>
        <pc:spChg chg="mod">
          <ac:chgData name="Ryan Samarakoon" userId="6b4c815b-cbf7-4b56-bc1f-49d953f96084" providerId="ADAL" clId="{F2BFCF9D-F762-4180-8EFD-0972A7841FF8}" dt="2022-04-14T14:45:39.740" v="4412" actId="20577"/>
          <ac:spMkLst>
            <pc:docMk/>
            <pc:sldMk cId="1402422466" sldId="587"/>
            <ac:spMk id="7" creationId="{19C404B5-5FAB-4F9D-9827-72E611AE34E6}"/>
          </ac:spMkLst>
        </pc:spChg>
      </pc:sldChg>
      <pc:sldChg chg="addSp delSp modSp new mod">
        <pc:chgData name="Ryan Samarakoon" userId="6b4c815b-cbf7-4b56-bc1f-49d953f96084" providerId="ADAL" clId="{F2BFCF9D-F762-4180-8EFD-0972A7841FF8}" dt="2022-04-19T03:48:01.450" v="5526" actId="20577"/>
        <pc:sldMkLst>
          <pc:docMk/>
          <pc:sldMk cId="2651096595" sldId="588"/>
        </pc:sldMkLst>
        <pc:spChg chg="add del">
          <ac:chgData name="Ryan Samarakoon" userId="6b4c815b-cbf7-4b56-bc1f-49d953f96084" providerId="ADAL" clId="{F2BFCF9D-F762-4180-8EFD-0972A7841FF8}" dt="2022-04-18T14:59:32.866" v="5072" actId="22"/>
          <ac:spMkLst>
            <pc:docMk/>
            <pc:sldMk cId="2651096595" sldId="588"/>
            <ac:spMk id="2" creationId="{B991FA54-3C9F-4C9A-AC3E-516EEE8CA67D}"/>
          </ac:spMkLst>
        </pc:spChg>
        <pc:spChg chg="mod">
          <ac:chgData name="Ryan Samarakoon" userId="6b4c815b-cbf7-4b56-bc1f-49d953f96084" providerId="ADAL" clId="{F2BFCF9D-F762-4180-8EFD-0972A7841FF8}" dt="2022-04-19T03:48:01.450" v="5526" actId="20577"/>
          <ac:spMkLst>
            <pc:docMk/>
            <pc:sldMk cId="2651096595" sldId="588"/>
            <ac:spMk id="3" creationId="{4434CD29-3877-4045-BFA6-F0C34C53428D}"/>
          </ac:spMkLst>
        </pc:spChg>
        <pc:spChg chg="mod">
          <ac:chgData name="Ryan Samarakoon" userId="6b4c815b-cbf7-4b56-bc1f-49d953f96084" providerId="ADAL" clId="{F2BFCF9D-F762-4180-8EFD-0972A7841FF8}" dt="2022-04-18T14:56:03.297" v="4713" actId="20577"/>
          <ac:spMkLst>
            <pc:docMk/>
            <pc:sldMk cId="2651096595" sldId="588"/>
            <ac:spMk id="7" creationId="{D79E3AA2-DBE8-4471-8AC5-6853159B6042}"/>
          </ac:spMkLst>
        </pc:spChg>
        <pc:picChg chg="add del mod ord modCrop">
          <ac:chgData name="Ryan Samarakoon" userId="6b4c815b-cbf7-4b56-bc1f-49d953f96084" providerId="ADAL" clId="{F2BFCF9D-F762-4180-8EFD-0972A7841FF8}" dt="2022-04-18T14:59:32.866" v="5072" actId="22"/>
          <ac:picMkLst>
            <pc:docMk/>
            <pc:sldMk cId="2651096595" sldId="588"/>
            <ac:picMk id="10" creationId="{D8E83976-4BDE-4D1D-9679-3258B418EAC2}"/>
          </ac:picMkLst>
        </pc:picChg>
        <pc:picChg chg="add mod">
          <ac:chgData name="Ryan Samarakoon" userId="6b4c815b-cbf7-4b56-bc1f-49d953f96084" providerId="ADAL" clId="{F2BFCF9D-F762-4180-8EFD-0972A7841FF8}" dt="2022-04-18T14:59:47.432" v="5078" actId="1076"/>
          <ac:picMkLst>
            <pc:docMk/>
            <pc:sldMk cId="2651096595" sldId="588"/>
            <ac:picMk id="12" creationId="{53E8E91C-EA32-4F8D-BA8B-E6FE0C89BF8B}"/>
          </ac:picMkLst>
        </pc:picChg>
      </pc:sldChg>
      <pc:sldChg chg="modSp new mod ord">
        <pc:chgData name="Ryan Samarakoon" userId="6b4c815b-cbf7-4b56-bc1f-49d953f96084" providerId="ADAL" clId="{F2BFCF9D-F762-4180-8EFD-0972A7841FF8}" dt="2022-04-19T03:57:52.030" v="5565" actId="20577"/>
        <pc:sldMkLst>
          <pc:docMk/>
          <pc:sldMk cId="1681289571" sldId="589"/>
        </pc:sldMkLst>
        <pc:spChg chg="mod">
          <ac:chgData name="Ryan Samarakoon" userId="6b4c815b-cbf7-4b56-bc1f-49d953f96084" providerId="ADAL" clId="{F2BFCF9D-F762-4180-8EFD-0972A7841FF8}" dt="2022-04-19T03:57:52.030" v="5565" actId="20577"/>
          <ac:spMkLst>
            <pc:docMk/>
            <pc:sldMk cId="1681289571" sldId="589"/>
            <ac:spMk id="6" creationId="{9AED8634-8A05-49BC-A9A2-E4240DD58284}"/>
          </ac:spMkLst>
        </pc:spChg>
      </pc:sldChg>
      <pc:sldChg chg="new del">
        <pc:chgData name="Ryan Samarakoon" userId="6b4c815b-cbf7-4b56-bc1f-49d953f96084" providerId="ADAL" clId="{F2BFCF9D-F762-4180-8EFD-0972A7841FF8}" dt="2022-04-19T03:57:40.082" v="5541" actId="680"/>
        <pc:sldMkLst>
          <pc:docMk/>
          <pc:sldMk cId="3294314507" sldId="589"/>
        </pc:sldMkLst>
      </pc:sldChg>
      <pc:sldChg chg="add ord">
        <pc:chgData name="Ryan Samarakoon" userId="6b4c815b-cbf7-4b56-bc1f-49d953f96084" providerId="ADAL" clId="{F2BFCF9D-F762-4180-8EFD-0972A7841FF8}" dt="2022-04-19T04:10:24.738" v="6012"/>
        <pc:sldMkLst>
          <pc:docMk/>
          <pc:sldMk cId="3335918119" sldId="590"/>
        </pc:sldMkLst>
      </pc:sldChg>
    </pc:docChg>
  </pc:docChgLst>
  <pc:docChgLst>
    <pc:chgData name="Ryan Samarakoon" userId="6b4c815b-cbf7-4b56-bc1f-49d953f96084" providerId="ADAL" clId="{B581B785-A3B4-45E8-82E4-96839B888CD2}"/>
    <pc:docChg chg="undo custSel delSld modSld">
      <pc:chgData name="Ryan Samarakoon" userId="6b4c815b-cbf7-4b56-bc1f-49d953f96084" providerId="ADAL" clId="{B581B785-A3B4-45E8-82E4-96839B888CD2}" dt="2022-04-21T14:53:12.209" v="1002" actId="1076"/>
      <pc:docMkLst>
        <pc:docMk/>
      </pc:docMkLst>
      <pc:sldChg chg="modSp mod modNotesTx">
        <pc:chgData name="Ryan Samarakoon" userId="6b4c815b-cbf7-4b56-bc1f-49d953f96084" providerId="ADAL" clId="{B581B785-A3B4-45E8-82E4-96839B888CD2}" dt="2022-04-21T02:44:37.159" v="744" actId="20577"/>
        <pc:sldMkLst>
          <pc:docMk/>
          <pc:sldMk cId="2243895826" sldId="470"/>
        </pc:sldMkLst>
        <pc:spChg chg="mod">
          <ac:chgData name="Ryan Samarakoon" userId="6b4c815b-cbf7-4b56-bc1f-49d953f96084" providerId="ADAL" clId="{B581B785-A3B4-45E8-82E4-96839B888CD2}" dt="2022-04-21T02:44:37.159" v="744" actId="20577"/>
          <ac:spMkLst>
            <pc:docMk/>
            <pc:sldMk cId="2243895826" sldId="470"/>
            <ac:spMk id="8" creationId="{C895C627-719D-4C37-A37E-F2DA45A68B9C}"/>
          </ac:spMkLst>
        </pc:spChg>
      </pc:sldChg>
      <pc:sldChg chg="modSp mod modNotesTx">
        <pc:chgData name="Ryan Samarakoon" userId="6b4c815b-cbf7-4b56-bc1f-49d953f96084" providerId="ADAL" clId="{B581B785-A3B4-45E8-82E4-96839B888CD2}" dt="2022-04-21T14:53:12.209" v="1002" actId="1076"/>
        <pc:sldMkLst>
          <pc:docMk/>
          <pc:sldMk cId="2032052747" sldId="581"/>
        </pc:sldMkLst>
        <pc:spChg chg="mod">
          <ac:chgData name="Ryan Samarakoon" userId="6b4c815b-cbf7-4b56-bc1f-49d953f96084" providerId="ADAL" clId="{B581B785-A3B4-45E8-82E4-96839B888CD2}" dt="2022-04-21T02:59:31.933" v="993" actId="20577"/>
          <ac:spMkLst>
            <pc:docMk/>
            <pc:sldMk cId="2032052747" sldId="581"/>
            <ac:spMk id="2" creationId="{3BF0B82E-9A59-4A6C-8FAD-D2CE2209938F}"/>
          </ac:spMkLst>
        </pc:spChg>
        <pc:grpChg chg="mod">
          <ac:chgData name="Ryan Samarakoon" userId="6b4c815b-cbf7-4b56-bc1f-49d953f96084" providerId="ADAL" clId="{B581B785-A3B4-45E8-82E4-96839B888CD2}" dt="2022-04-21T14:53:12.209" v="1002" actId="1076"/>
          <ac:grpSpMkLst>
            <pc:docMk/>
            <pc:sldMk cId="2032052747" sldId="581"/>
            <ac:grpSpMk id="12" creationId="{4F4DD14F-67FE-4F9B-84AF-A36924CC4953}"/>
          </ac:grpSpMkLst>
        </pc:grpChg>
      </pc:sldChg>
      <pc:sldChg chg="modNotesTx">
        <pc:chgData name="Ryan Samarakoon" userId="6b4c815b-cbf7-4b56-bc1f-49d953f96084" providerId="ADAL" clId="{B581B785-A3B4-45E8-82E4-96839B888CD2}" dt="2022-04-21T02:37:15.935" v="584"/>
        <pc:sldMkLst>
          <pc:docMk/>
          <pc:sldMk cId="1849955895" sldId="582"/>
        </pc:sldMkLst>
      </pc:sldChg>
      <pc:sldChg chg="modSp mod">
        <pc:chgData name="Ryan Samarakoon" userId="6b4c815b-cbf7-4b56-bc1f-49d953f96084" providerId="ADAL" clId="{B581B785-A3B4-45E8-82E4-96839B888CD2}" dt="2022-04-21T02:46:06.355" v="745"/>
        <pc:sldMkLst>
          <pc:docMk/>
          <pc:sldMk cId="640333655" sldId="584"/>
        </pc:sldMkLst>
        <pc:spChg chg="mod">
          <ac:chgData name="Ryan Samarakoon" userId="6b4c815b-cbf7-4b56-bc1f-49d953f96084" providerId="ADAL" clId="{B581B785-A3B4-45E8-82E4-96839B888CD2}" dt="2022-04-21T02:46:06.355" v="745"/>
          <ac:spMkLst>
            <pc:docMk/>
            <pc:sldMk cId="640333655" sldId="584"/>
            <ac:spMk id="6" creationId="{CF15B33B-74FC-43E7-962D-8AA91DF9A82C}"/>
          </ac:spMkLst>
        </pc:spChg>
      </pc:sldChg>
      <pc:sldChg chg="addSp delSp modSp mod">
        <pc:chgData name="Ryan Samarakoon" userId="6b4c815b-cbf7-4b56-bc1f-49d953f96084" providerId="ADAL" clId="{B581B785-A3B4-45E8-82E4-96839B888CD2}" dt="2022-04-21T05:49:15.339" v="1000" actId="27614"/>
        <pc:sldMkLst>
          <pc:docMk/>
          <pc:sldMk cId="3369773664" sldId="586"/>
        </pc:sldMkLst>
        <pc:spChg chg="mod">
          <ac:chgData name="Ryan Samarakoon" userId="6b4c815b-cbf7-4b56-bc1f-49d953f96084" providerId="ADAL" clId="{B581B785-A3B4-45E8-82E4-96839B888CD2}" dt="2022-04-21T02:30:20.704" v="129" actId="20577"/>
          <ac:spMkLst>
            <pc:docMk/>
            <pc:sldMk cId="3369773664" sldId="586"/>
            <ac:spMk id="2" creationId="{3BF0B82E-9A59-4A6C-8FAD-D2CE2209938F}"/>
          </ac:spMkLst>
        </pc:spChg>
        <pc:graphicFrameChg chg="add del mod">
          <ac:chgData name="Ryan Samarakoon" userId="6b4c815b-cbf7-4b56-bc1f-49d953f96084" providerId="ADAL" clId="{B581B785-A3B4-45E8-82E4-96839B888CD2}" dt="2022-04-21T04:06:23.548" v="996"/>
          <ac:graphicFrameMkLst>
            <pc:docMk/>
            <pc:sldMk cId="3369773664" sldId="586"/>
            <ac:graphicFrameMk id="8" creationId="{8577EA27-29F4-4B3E-9608-A38CCB1FFAB7}"/>
          </ac:graphicFrameMkLst>
        </pc:graphicFrameChg>
        <pc:picChg chg="add mod">
          <ac:chgData name="Ryan Samarakoon" userId="6b4c815b-cbf7-4b56-bc1f-49d953f96084" providerId="ADAL" clId="{B581B785-A3B4-45E8-82E4-96839B888CD2}" dt="2022-04-21T05:49:15.339" v="1000" actId="27614"/>
          <ac:picMkLst>
            <pc:docMk/>
            <pc:sldMk cId="3369773664" sldId="586"/>
            <ac:picMk id="10" creationId="{ACDCC297-16E5-4383-AC8F-789D8F83EF24}"/>
          </ac:picMkLst>
        </pc:picChg>
      </pc:sldChg>
      <pc:sldChg chg="addSp modSp mod modNotesTx">
        <pc:chgData name="Ryan Samarakoon" userId="6b4c815b-cbf7-4b56-bc1f-49d953f96084" providerId="ADAL" clId="{B581B785-A3B4-45E8-82E4-96839B888CD2}" dt="2022-04-21T02:36:42.452" v="569" actId="20577"/>
        <pc:sldMkLst>
          <pc:docMk/>
          <pc:sldMk cId="1402422466" sldId="587"/>
        </pc:sldMkLst>
        <pc:spChg chg="mod">
          <ac:chgData name="Ryan Samarakoon" userId="6b4c815b-cbf7-4b56-bc1f-49d953f96084" providerId="ADAL" clId="{B581B785-A3B4-45E8-82E4-96839B888CD2}" dt="2022-04-21T02:36:20.960" v="553" actId="962"/>
          <ac:spMkLst>
            <pc:docMk/>
            <pc:sldMk cId="1402422466" sldId="587"/>
            <ac:spMk id="2" creationId="{3BF0B82E-9A59-4A6C-8FAD-D2CE2209938F}"/>
          </ac:spMkLst>
        </pc:spChg>
        <pc:picChg chg="add mod">
          <ac:chgData name="Ryan Samarakoon" userId="6b4c815b-cbf7-4b56-bc1f-49d953f96084" providerId="ADAL" clId="{B581B785-A3B4-45E8-82E4-96839B888CD2}" dt="2022-04-21T02:36:20.959" v="552" actId="27614"/>
          <ac:picMkLst>
            <pc:docMk/>
            <pc:sldMk cId="1402422466" sldId="587"/>
            <ac:picMk id="9" creationId="{88FD376A-026B-4B07-8B9F-F4D7B0FB065E}"/>
          </ac:picMkLst>
        </pc:picChg>
      </pc:sldChg>
      <pc:sldChg chg="del">
        <pc:chgData name="Ryan Samarakoon" userId="6b4c815b-cbf7-4b56-bc1f-49d953f96084" providerId="ADAL" clId="{B581B785-A3B4-45E8-82E4-96839B888CD2}" dt="2022-04-21T02:32:56.619" v="512" actId="47"/>
        <pc:sldMkLst>
          <pc:docMk/>
          <pc:sldMk cId="3335918119" sldId="5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5:20:2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32 24575,'-11'-1'0,"0"0"0,0-1 0,0 0 0,-14-5 0,-39-6 0,36 11 0,10 0 0,-1 1 0,1 0 0,-1 2 0,0 0 0,1 1 0,-33 8 0,48-10 0,1 1 0,0 0 0,0 0 0,0-1 0,0 1 0,0 1 0,0-1 0,0 0 0,0 0 0,0 1 0,0-1 0,-2 3 0,4-2 0,-1 0 0,1 0 0,0 0 0,0 0 0,0 0 0,0 0 0,0 0 0,0 0 0,0 0 0,1 0 0,-1 0 0,1 0 0,1 3 0,2 21 0,-1 1 0,0-1 0,-3 1 0,-3 44 0,1 2 0,0 31 0,4 109 0,25-42 0,-14-38 0,1-27 0,-2 40 0,-6-91 0,1 48 0,-6-90 0,1 0 0,0-1 0,0 1 0,1-1 0,1 0 0,0 0 0,1 0 0,0 0 0,12 18 0,-16-29 0,-1 0 0,1 0 0,0 0 0,0 0 0,0 0 0,0 0 0,0 0 0,1-1 0,-1 1 0,0 0 0,0-1 0,0 1 0,1-1 0,-1 1 0,0-1 0,1 0 0,-1 0 0,0 1 0,1-1 0,-1 0 0,0 0 0,1 0 0,-1 0 0,0-1 0,1 1 0,-1 0 0,3-1 0,42-18 0,-13 5 0,6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5:20:2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24575,'26'1'0,"0"1"0,0 0 0,0 3 0,29 7 0,-52-11 0,0 1 0,0-1 0,0 1 0,-1-1 0,1 1 0,0 0 0,-1 0 0,1 0 0,-1 0 0,0 1 0,1-1 0,-1 1 0,0-1 0,-1 1 0,1 0 0,0 0 0,-1 0 0,0 0 0,1 0 0,-1 0 0,1 5 0,-2-5 0,1-1 0,0 1 0,-1-1 0,0 1 0,0-1 0,0 1 0,0-1 0,0 1 0,0-1 0,-1 1 0,1-1 0,-1 1 0,0-1 0,1 1 0,-1-1 0,0 0 0,-1 1 0,1-1 0,0 0 0,-1 0 0,1 0 0,-1 0 0,0 0 0,1 0 0,-1 0 0,0-1 0,-4 4 0,-9 3 0,5-3 0,0 1 0,1-1 0,-1 2 0,1-1 0,1 1 0,-10 10 0,18-16 0,0 0 0,0 0 0,0 0 0,1-1 0,-1 1 0,0 0 0,0 0 0,1-1 0,-1 1 0,1 0 0,-1-1 0,1 1 0,-1 0 0,1-1 0,-1 1 0,1-1 0,-1 1 0,1-1 0,0 1 0,-1-1 0,1 1 0,0-1 0,-1 0 0,1 1 0,0-1 0,0 0 0,-1 0 0,1 1 0,1-1 0,24 10 0,-12-6 0,-1 0 0,0 0 0,0 2 0,-1-1 0,16 10 0,-26-14 0,0 0 0,0 1 0,-1-1 0,1 0 0,0 1 0,-1-1 0,1 1 0,-1-1 0,1 1 0,-1 0 0,0 0 0,0 0 0,0-1 0,0 1 0,0 0 0,0 0 0,0 0 0,-1 1 0,1-1 0,-1 0 0,1 0 0,-1 0 0,0 0 0,0 0 0,0 1 0,0-1 0,0 0 0,-1 0 0,1 0 0,-1 0 0,1 0 0,-1 1 0,0-1 0,0 0 0,0 0 0,0-1 0,0 1 0,0 0 0,0 0 0,-1 0 0,1-1 0,-1 1 0,-2 2 0,-6 4 0,-2 1 0,1-2 0,-1 1 0,0-2 0,-1 1 0,1-2 0,-18 6 0,16-6-273,-1-1 0,0 0 0,0-1 0,-24 2 0,28-5-6553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5:22:1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22-4-2022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908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Sarah</a:t>
            </a:r>
          </a:p>
          <a:p>
            <a:r>
              <a:rPr lang="en-US" dirty="0"/>
              <a:t>As students graduating in 2023/4 you are eligible to apply to our 2022 summer internship program</a:t>
            </a:r>
          </a:p>
          <a:p>
            <a:r>
              <a:rPr lang="en-US" dirty="0"/>
              <a:t>We have positions in Trading, Software and Research</a:t>
            </a:r>
          </a:p>
          <a:p>
            <a:endParaRPr lang="en-AU" dirty="0"/>
          </a:p>
          <a:p>
            <a:endParaRPr lang="en-AU" dirty="0"/>
          </a:p>
          <a:p>
            <a:r>
              <a:rPr lang="en-AU" b="1" dirty="0"/>
              <a:t>Selling points for </a:t>
            </a:r>
            <a:r>
              <a:rPr lang="en-AU" b="1" dirty="0" err="1"/>
              <a:t>Optiver</a:t>
            </a:r>
            <a:r>
              <a:rPr lang="en-AU" b="1" dirty="0"/>
              <a:t>:</a:t>
            </a:r>
          </a:p>
          <a:p>
            <a:r>
              <a:rPr lang="en-AU" dirty="0"/>
              <a:t>Salary for Grads:</a:t>
            </a:r>
          </a:p>
          <a:p>
            <a:r>
              <a:rPr lang="en-AU" dirty="0"/>
              <a:t>250k first-year package</a:t>
            </a:r>
          </a:p>
          <a:p>
            <a:r>
              <a:rPr lang="en-AU" dirty="0"/>
              <a:t>Salary for interns:</a:t>
            </a:r>
          </a:p>
          <a:p>
            <a:r>
              <a:rPr lang="en-AU" dirty="0"/>
              <a:t>175k pro-rata</a:t>
            </a:r>
          </a:p>
          <a:p>
            <a:endParaRPr lang="en-AU" dirty="0"/>
          </a:p>
          <a:p>
            <a:r>
              <a:rPr lang="en-AU" dirty="0"/>
              <a:t>Interesting work in the field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1774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Does anyone have any final questions?</a:t>
            </a:r>
          </a:p>
          <a:p>
            <a:r>
              <a:rPr lang="en-AU" dirty="0"/>
              <a:t>Thank you for joining us, you’ve been a great group.</a:t>
            </a:r>
          </a:p>
          <a:p>
            <a:r>
              <a:rPr lang="en-AU" dirty="0"/>
              <a:t>We look forward to reviewing your application.</a:t>
            </a:r>
          </a:p>
          <a:p>
            <a:endParaRPr lang="en-AU" dirty="0"/>
          </a:p>
          <a:p>
            <a:r>
              <a:rPr lang="en-AU" b="1" dirty="0"/>
              <a:t>Our next event is </a:t>
            </a:r>
          </a:p>
          <a:p>
            <a:r>
              <a:rPr lang="en-AU" dirty="0"/>
              <a:t>(Women in Tech and Trading, Wed 16 March and Becoming an </a:t>
            </a:r>
            <a:r>
              <a:rPr lang="en-AU" dirty="0" err="1"/>
              <a:t>Optivarian</a:t>
            </a:r>
            <a:r>
              <a:rPr lang="en-AU" dirty="0"/>
              <a:t> – application tips and tricks on Friday 18 March)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631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8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902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 source: https://www.istockphoto.com/photos/house-for-sale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7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3070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Reddit source: https://www.reddit.com/r/wallstreetbets/comments/eberem/everything_is_priced_in/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406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41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Image source: https://www.aldec.com/en/solutions/hpc/high_frequency_trading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52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50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9A2C59-827D-4344-B1B2-606F53F860B2}"/>
              </a:ext>
            </a:extLst>
          </p:cNvPr>
          <p:cNvSpPr/>
          <p:nvPr userDrawn="1"/>
        </p:nvSpPr>
        <p:spPr>
          <a:xfrm>
            <a:off x="0" y="2"/>
            <a:ext cx="12192000" cy="685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  <p:pic>
        <p:nvPicPr>
          <p:cNvPr id="96" name="Afbeelding 95">
            <a:extLst>
              <a:ext uri="{FF2B5EF4-FFF2-40B4-BE49-F238E27FC236}">
                <a16:creationId xmlns:a16="http://schemas.microsoft.com/office/drawing/2014/main" id="{C7E7A7D4-B652-4B0C-A495-CD561759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07"/>
          <a:stretch/>
        </p:blipFill>
        <p:spPr>
          <a:xfrm>
            <a:off x="3570516" y="2752209"/>
            <a:ext cx="696686" cy="1353582"/>
          </a:xfrm>
          <a:prstGeom prst="rect">
            <a:avLst/>
          </a:prstGeom>
        </p:spPr>
      </p:pic>
      <p:pic>
        <p:nvPicPr>
          <p:cNvPr id="98" name="Afbeelding 97">
            <a:extLst>
              <a:ext uri="{FF2B5EF4-FFF2-40B4-BE49-F238E27FC236}">
                <a16:creationId xmlns:a16="http://schemas.microsoft.com/office/drawing/2014/main" id="{0A55E7F8-678D-4863-85FC-A03380218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63012"/>
          <a:stretch/>
        </p:blipFill>
        <p:spPr>
          <a:xfrm>
            <a:off x="4886325" y="2752209"/>
            <a:ext cx="552450" cy="1353582"/>
          </a:xfrm>
          <a:prstGeom prst="rect">
            <a:avLst/>
          </a:prstGeom>
        </p:spPr>
      </p:pic>
      <p:pic>
        <p:nvPicPr>
          <p:cNvPr id="99" name="Afbeelding 98">
            <a:extLst>
              <a:ext uri="{FF2B5EF4-FFF2-40B4-BE49-F238E27FC236}">
                <a16:creationId xmlns:a16="http://schemas.microsoft.com/office/drawing/2014/main" id="{24295CA7-472F-47CD-A49E-9E69DBD65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1" r="58863"/>
          <a:stretch/>
        </p:blipFill>
        <p:spPr>
          <a:xfrm>
            <a:off x="5419724" y="2752209"/>
            <a:ext cx="228601" cy="1353582"/>
          </a:xfrm>
          <a:prstGeom prst="rect">
            <a:avLst/>
          </a:prstGeom>
        </p:spPr>
      </p:pic>
      <p:pic>
        <p:nvPicPr>
          <p:cNvPr id="100" name="Afbeelding 99">
            <a:extLst>
              <a:ext uri="{FF2B5EF4-FFF2-40B4-BE49-F238E27FC236}">
                <a16:creationId xmlns:a16="http://schemas.microsoft.com/office/drawing/2014/main" id="{9631C240-28BD-48E7-BA1C-8FC8BB662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44154"/>
          <a:stretch/>
        </p:blipFill>
        <p:spPr>
          <a:xfrm>
            <a:off x="5629274" y="2752209"/>
            <a:ext cx="762001" cy="1353582"/>
          </a:xfrm>
          <a:prstGeom prst="rect">
            <a:avLst/>
          </a:prstGeom>
        </p:spPr>
      </p:pic>
      <p:pic>
        <p:nvPicPr>
          <p:cNvPr id="101" name="Afbeelding 100">
            <a:extLst>
              <a:ext uri="{FF2B5EF4-FFF2-40B4-BE49-F238E27FC236}">
                <a16:creationId xmlns:a16="http://schemas.microsoft.com/office/drawing/2014/main" id="{0C9D3994-F635-4D6F-A7D2-107BADC42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7" r="31708"/>
          <a:stretch/>
        </p:blipFill>
        <p:spPr>
          <a:xfrm>
            <a:off x="6381751" y="2752209"/>
            <a:ext cx="638175" cy="1353582"/>
          </a:xfrm>
          <a:prstGeom prst="rect">
            <a:avLst/>
          </a:prstGeom>
        </p:spPr>
      </p:pic>
      <p:pic>
        <p:nvPicPr>
          <p:cNvPr id="102" name="Afbeelding 101">
            <a:extLst>
              <a:ext uri="{FF2B5EF4-FFF2-40B4-BE49-F238E27FC236}">
                <a16:creationId xmlns:a16="http://schemas.microsoft.com/office/drawing/2014/main" id="{655B39D0-3579-4B71-A408-BD25D5CE0D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8" r="21336"/>
          <a:stretch/>
        </p:blipFill>
        <p:spPr>
          <a:xfrm>
            <a:off x="7048500" y="2752209"/>
            <a:ext cx="495300" cy="1353582"/>
          </a:xfrm>
          <a:prstGeom prst="rect">
            <a:avLst/>
          </a:prstGeom>
        </p:spPr>
      </p:pic>
      <p:pic>
        <p:nvPicPr>
          <p:cNvPr id="103" name="Afbeelding 102">
            <a:extLst>
              <a:ext uri="{FF2B5EF4-FFF2-40B4-BE49-F238E27FC236}">
                <a16:creationId xmlns:a16="http://schemas.microsoft.com/office/drawing/2014/main" id="{C5F96F0E-ADE0-4CB3-A51A-EA3E8882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4"/>
          <a:stretch/>
        </p:blipFill>
        <p:spPr>
          <a:xfrm>
            <a:off x="7543799" y="2752209"/>
            <a:ext cx="1077686" cy="135358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EB7AB0D0-80C9-474D-B647-2F9EB6D6D7A1}"/>
              </a:ext>
            </a:extLst>
          </p:cNvPr>
          <p:cNvSpPr/>
          <p:nvPr userDrawn="1"/>
        </p:nvSpPr>
        <p:spPr>
          <a:xfrm>
            <a:off x="-10750" y="3889829"/>
            <a:ext cx="12202750" cy="296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  <p:pic>
        <p:nvPicPr>
          <p:cNvPr id="97" name="Afbeelding 96">
            <a:extLst>
              <a:ext uri="{FF2B5EF4-FFF2-40B4-BE49-F238E27FC236}">
                <a16:creationId xmlns:a16="http://schemas.microsoft.com/office/drawing/2014/main" id="{81D4EAA0-2B2A-45B8-B976-3FEFE9FD3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r="74137"/>
          <a:stretch/>
        </p:blipFill>
        <p:spPr>
          <a:xfrm>
            <a:off x="4238625" y="2752209"/>
            <a:ext cx="638176" cy="1353582"/>
          </a:xfrm>
          <a:prstGeom prst="rect">
            <a:avLst/>
          </a:prstGeom>
        </p:spPr>
      </p:pic>
      <p:sp>
        <p:nvSpPr>
          <p:cNvPr id="104" name="Rechthoek 103">
            <a:extLst>
              <a:ext uri="{FF2B5EF4-FFF2-40B4-BE49-F238E27FC236}">
                <a16:creationId xmlns:a16="http://schemas.microsoft.com/office/drawing/2014/main" id="{8C068DF9-C0CF-464D-90D3-CB585690BDA8}"/>
              </a:ext>
            </a:extLst>
          </p:cNvPr>
          <p:cNvSpPr/>
          <p:nvPr userDrawn="1"/>
        </p:nvSpPr>
        <p:spPr>
          <a:xfrm>
            <a:off x="0" y="4105793"/>
            <a:ext cx="12202750" cy="27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</p:spTree>
    <p:extLst>
      <p:ext uri="{BB962C8B-B14F-4D97-AF65-F5344CB8AC3E}">
        <p14:creationId xmlns:p14="http://schemas.microsoft.com/office/powerpoint/2010/main" val="157798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4AAB00D5-EBBA-4883-8D2F-605AAA16B33B}"/>
              </a:ext>
            </a:extLst>
          </p:cNvPr>
          <p:cNvSpPr/>
          <p:nvPr userDrawn="1"/>
        </p:nvSpPr>
        <p:spPr>
          <a:xfrm rot="10800000">
            <a:off x="5739183" y="1231272"/>
            <a:ext cx="5614954" cy="5766014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68" name="IMAGE">
            <a:extLst>
              <a:ext uri="{FF2B5EF4-FFF2-40B4-BE49-F238E27FC236}">
                <a16:creationId xmlns:a16="http://schemas.microsoft.com/office/drawing/2014/main" id="{9B13E803-E864-4490-89E8-CBF98B545B1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28999" y="0"/>
            <a:ext cx="6063002" cy="6858000"/>
          </a:xfrm>
          <a:custGeom>
            <a:avLst/>
            <a:gdLst>
              <a:gd name="connsiteX0" fmla="*/ 2942980 w 6063002"/>
              <a:gd name="connsiteY0" fmla="*/ 0 h 6858000"/>
              <a:gd name="connsiteX1" fmla="*/ 4592480 w 6063002"/>
              <a:gd name="connsiteY1" fmla="*/ 0 h 6858000"/>
              <a:gd name="connsiteX2" fmla="*/ 6063002 w 6063002"/>
              <a:gd name="connsiteY2" fmla="*/ 3426747 h 6858000"/>
              <a:gd name="connsiteX3" fmla="*/ 6063002 w 6063002"/>
              <a:gd name="connsiteY3" fmla="*/ 6858000 h 6858000"/>
              <a:gd name="connsiteX4" fmla="*/ 0 w 606300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3002" h="6858000">
                <a:moveTo>
                  <a:pt x="2942980" y="0"/>
                </a:moveTo>
                <a:lnTo>
                  <a:pt x="4592480" y="0"/>
                </a:lnTo>
                <a:lnTo>
                  <a:pt x="6063002" y="3426747"/>
                </a:lnTo>
                <a:lnTo>
                  <a:pt x="6063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photo.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164" name="Tijdelijke aanduiding voor verticale tekst 2">
            <a:extLst>
              <a:ext uri="{FF2B5EF4-FFF2-40B4-BE49-F238E27FC236}">
                <a16:creationId xmlns:a16="http://schemas.microsoft.com/office/drawing/2014/main" id="{73626D47-6F3D-4181-A2DB-03B2F2F5EC4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6" y="2149179"/>
            <a:ext cx="6380594" cy="4014091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FC53-BC70-4E17-9A44-1FA9DE67ECD5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+ PHOTO (S)</a:t>
            </a:r>
          </a:p>
        </p:txBody>
      </p:sp>
      <p:grpSp>
        <p:nvGrpSpPr>
          <p:cNvPr id="120" name="Instruction">
            <a:extLst>
              <a:ext uri="{FF2B5EF4-FFF2-40B4-BE49-F238E27FC236}">
                <a16:creationId xmlns:a16="http://schemas.microsoft.com/office/drawing/2014/main" id="{B604B8AD-0A0F-4AFE-B918-236E3DA49549}"/>
              </a:ext>
            </a:extLst>
          </p:cNvPr>
          <p:cNvGrpSpPr/>
          <p:nvPr userDrawn="1"/>
        </p:nvGrpSpPr>
        <p:grpSpPr>
          <a:xfrm>
            <a:off x="12391602" y="2"/>
            <a:ext cx="3183678" cy="5340257"/>
            <a:chOff x="12391601" y="0"/>
            <a:chExt cx="3183678" cy="5340257"/>
          </a:xfrm>
        </p:grpSpPr>
        <p:grpSp>
          <p:nvGrpSpPr>
            <p:cNvPr id="121" name="Meer informatie">
              <a:extLst>
                <a:ext uri="{FF2B5EF4-FFF2-40B4-BE49-F238E27FC236}">
                  <a16:creationId xmlns:a16="http://schemas.microsoft.com/office/drawing/2014/main" id="{F63B4C4F-B507-4D3D-A9CE-7B1840DFDBDC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id="{34ECBA4A-59E9-47C8-B90C-826DFB6CC6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1A53FDEF-2BFE-437D-9FB2-027DAF560F37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F267E558-6977-49E6-98CF-F7077537A4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D2D534C3-D107-48F3-8E13-5A516EEEC8C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E79AB1E3-6D7D-4AE5-BE19-AFD0FCFC91A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FDC44965-3647-43B6-ACA7-013521FB2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57334D32-EB2A-437D-94F8-B83E26214F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FE3E0157-B10B-4C29-B410-B3C037B4D07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457E5DB2-79F6-45D0-B7F4-CB713335FC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CF76DA7-D9A2-470A-9CED-BC46E5B7990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86CE793-73A0-4C9B-A5CA-76FF8C443B0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E5EB1E73-556C-43C0-BB7F-22E82265B6A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EC49B98C-C7FA-40EA-A9EA-A1DFC7A7BCF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59" name="Rechte verbindingslijn 158">
                <a:extLst>
                  <a:ext uri="{FF2B5EF4-FFF2-40B4-BE49-F238E27FC236}">
                    <a16:creationId xmlns:a16="http://schemas.microsoft.com/office/drawing/2014/main" id="{55B198B8-179C-40E8-8C94-3346191561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AED05BF1-E83C-44A3-B14F-F05123890E5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EF415BD2-740C-48C2-A38D-8D2D2B88B52F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77F7042-2265-411C-BD09-5C1D6ED02C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E228B552-DA16-4156-BB29-9E8E49C17B4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Vrije vorm: vorm 153">
                <a:extLst>
                  <a:ext uri="{FF2B5EF4-FFF2-40B4-BE49-F238E27FC236}">
                    <a16:creationId xmlns:a16="http://schemas.microsoft.com/office/drawing/2014/main" id="{AE61319D-1D59-4EED-AFB8-3DB04C9CAA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Rechthoek: afgeronde hoeken 154">
                <a:extLst>
                  <a:ext uri="{FF2B5EF4-FFF2-40B4-BE49-F238E27FC236}">
                    <a16:creationId xmlns:a16="http://schemas.microsoft.com/office/drawing/2014/main" id="{8F22C2ED-5BE8-4A18-A79E-64EB4F90B47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FAF3428-47B9-45EE-8183-C445ED725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DDEF2BD6-51EE-4F6D-95C2-9D1CBDAF1D56}"/>
                  </a:ext>
                </a:extLst>
              </p:cNvPr>
              <p:cNvCxnSpPr>
                <a:cxnSpLocks/>
                <a:stCxn id="15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5EF3742F-D683-46B4-A6E0-104F0482E08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78315405-DFB1-44B9-B6A1-D00257DDF535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16D7CA3E-9BF8-4A82-B23B-8C2725712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8C5A7847-0111-40D1-A155-849A0E0CEC09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D43D7952-0DAA-46BD-9EFC-4577B0795C1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39" name="Groep 138">
                  <a:extLst>
                    <a:ext uri="{FF2B5EF4-FFF2-40B4-BE49-F238E27FC236}">
                      <a16:creationId xmlns:a16="http://schemas.microsoft.com/office/drawing/2014/main" id="{D3E56E05-3536-4717-9E97-57F507FDCE38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46" name="Groep 145">
                    <a:extLst>
                      <a:ext uri="{FF2B5EF4-FFF2-40B4-BE49-F238E27FC236}">
                        <a16:creationId xmlns:a16="http://schemas.microsoft.com/office/drawing/2014/main" id="{80730EB4-9DC2-449C-BA10-09F991123D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49" name="Rechthoek 148">
                      <a:extLst>
                        <a:ext uri="{FF2B5EF4-FFF2-40B4-BE49-F238E27FC236}">
                          <a16:creationId xmlns:a16="http://schemas.microsoft.com/office/drawing/2014/main" id="{9CDB6CED-A5B0-42F1-A423-F89FB84597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hthoek 149">
                      <a:extLst>
                        <a:ext uri="{FF2B5EF4-FFF2-40B4-BE49-F238E27FC236}">
                          <a16:creationId xmlns:a16="http://schemas.microsoft.com/office/drawing/2014/main" id="{2E676788-D008-4750-A383-54D4CDC0DD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1" name="Ovaal 150">
                      <a:extLst>
                        <a:ext uri="{FF2B5EF4-FFF2-40B4-BE49-F238E27FC236}">
                          <a16:creationId xmlns:a16="http://schemas.microsoft.com/office/drawing/2014/main" id="{7FD08E66-5420-4DAD-A9E7-72F9553E7B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47" name="Afbeelding 146">
                    <a:extLst>
                      <a:ext uri="{FF2B5EF4-FFF2-40B4-BE49-F238E27FC236}">
                        <a16:creationId xmlns:a16="http://schemas.microsoft.com/office/drawing/2014/main" id="{F9CCB378-E9DD-4695-BCE8-C0CBC8C3F5E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Afbeelding 147">
                    <a:extLst>
                      <a:ext uri="{FF2B5EF4-FFF2-40B4-BE49-F238E27FC236}">
                        <a16:creationId xmlns:a16="http://schemas.microsoft.com/office/drawing/2014/main" id="{16951946-3BAF-4584-97F8-4F9400DBFFB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Groep 139">
                  <a:extLst>
                    <a:ext uri="{FF2B5EF4-FFF2-40B4-BE49-F238E27FC236}">
                      <a16:creationId xmlns:a16="http://schemas.microsoft.com/office/drawing/2014/main" id="{8D983C89-ADFA-4D64-9960-83ACD4AF772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CE46F257-B755-4F4F-8019-F621769AFB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B71801E5-B676-4226-A5D7-4888467686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119D82FB-F94A-4A04-9581-6EDF4429C20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DA0BAAD8-4255-4655-8E1F-94E3CE6D78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1DD6C97D-CC99-4ED1-9131-22B093916C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E3E26813-9F22-4BC9-86AB-EE55FC1CD28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38" name="Gelijkbenige driehoek 137">
                <a:extLst>
                  <a:ext uri="{FF2B5EF4-FFF2-40B4-BE49-F238E27FC236}">
                    <a16:creationId xmlns:a16="http://schemas.microsoft.com/office/drawing/2014/main" id="{B3C3E9D9-2525-4844-9BFC-AA8E23FD2B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7" name="Tijdelijke aanduiding voor tekst 20">
            <a:extLst>
              <a:ext uri="{FF2B5EF4-FFF2-40B4-BE49-F238E27FC236}">
                <a16:creationId xmlns:a16="http://schemas.microsoft.com/office/drawing/2014/main" id="{2E83B032-DC7C-4467-AE80-4A7B8EFBC1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4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37E05883-445A-48F2-8BFB-0F40E9A83B6D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2EAE503F-9438-421E-9702-EE9ED62F71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7A4383C1-B1E0-4D81-B332-6EC79EB7B6C4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5CB46892-4BC6-486A-A86D-0B2DD4F84549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EA54A1ED-C97B-4037-A339-41B044D4A25E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75F029F5-E74C-4EC4-8B86-3ED77B54988C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250" name="Meer informatie">
              <a:extLst>
                <a:ext uri="{FF2B5EF4-FFF2-40B4-BE49-F238E27FC236}">
                  <a16:creationId xmlns:a16="http://schemas.microsoft.com/office/drawing/2014/main" id="{E61010B4-2DFE-4FEF-A7F3-61DE71333597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314" name="Freeform 101">
                <a:extLst>
                  <a:ext uri="{FF2B5EF4-FFF2-40B4-BE49-F238E27FC236}">
                    <a16:creationId xmlns:a16="http://schemas.microsoft.com/office/drawing/2014/main" id="{A4C35145-CE10-4578-87A9-AE2A78B1C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D2E70A15-A819-40D3-BA93-2C288824133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16" name="Rechte verbindingslijn 315">
                <a:extLst>
                  <a:ext uri="{FF2B5EF4-FFF2-40B4-BE49-F238E27FC236}">
                    <a16:creationId xmlns:a16="http://schemas.microsoft.com/office/drawing/2014/main" id="{09DC5269-2491-4ECF-8CE1-EC386F1320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CFD6D6EA-202F-47E0-B77F-49635372AC49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4D5108AE-D185-4543-9E50-C63FA49BB542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3" name="Rechte verbindingslijn 252">
              <a:extLst>
                <a:ext uri="{FF2B5EF4-FFF2-40B4-BE49-F238E27FC236}">
                  <a16:creationId xmlns:a16="http://schemas.microsoft.com/office/drawing/2014/main" id="{0C9ECBCE-63F2-43F9-96D1-72F3B97985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54" name="Groep 253">
              <a:extLst>
                <a:ext uri="{FF2B5EF4-FFF2-40B4-BE49-F238E27FC236}">
                  <a16:creationId xmlns:a16="http://schemas.microsoft.com/office/drawing/2014/main" id="{0E5D77DD-0EFC-4F2B-A967-608C22D99669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371CB2C6-5E07-4EA4-94BE-B6A168BA79D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63" name="Rechte verbindingslijn 262">
                <a:extLst>
                  <a:ext uri="{FF2B5EF4-FFF2-40B4-BE49-F238E27FC236}">
                    <a16:creationId xmlns:a16="http://schemas.microsoft.com/office/drawing/2014/main" id="{847A6EC5-F50A-4542-95E3-23E9CDC72D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Rechte verbindingslijn 263">
                <a:extLst>
                  <a:ext uri="{FF2B5EF4-FFF2-40B4-BE49-F238E27FC236}">
                    <a16:creationId xmlns:a16="http://schemas.microsoft.com/office/drawing/2014/main" id="{BAD918AD-D3AD-4C3B-B2B1-84E4C5466D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4E693BA4-4677-4916-9B0E-4FFD86304A1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6" name="Groep 265">
                <a:extLst>
                  <a:ext uri="{FF2B5EF4-FFF2-40B4-BE49-F238E27FC236}">
                    <a16:creationId xmlns:a16="http://schemas.microsoft.com/office/drawing/2014/main" id="{99D0047E-7DF3-4B28-B1C2-89701A1553A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05" name="Groep 304">
                  <a:extLst>
                    <a:ext uri="{FF2B5EF4-FFF2-40B4-BE49-F238E27FC236}">
                      <a16:creationId xmlns:a16="http://schemas.microsoft.com/office/drawing/2014/main" id="{D81CEF08-B22D-466F-B9B9-C34ED0B1CD1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1485E5E-4B43-4B50-AF3B-498339A148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5CCE5933-56B9-49DC-8288-7DD6188B2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45E49C22-EBDA-45F6-BB0D-3795308C44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0AE03260-6241-4DAF-8A5A-387F9CB3B0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283C319D-F9EB-4F4C-B985-29D3067A0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6" name="Groep 305">
                  <a:extLst>
                    <a:ext uri="{FF2B5EF4-FFF2-40B4-BE49-F238E27FC236}">
                      <a16:creationId xmlns:a16="http://schemas.microsoft.com/office/drawing/2014/main" id="{0271DEC8-A705-4F02-878B-9FB73975FB1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7" name="Rechthoek 306">
                    <a:extLst>
                      <a:ext uri="{FF2B5EF4-FFF2-40B4-BE49-F238E27FC236}">
                        <a16:creationId xmlns:a16="http://schemas.microsoft.com/office/drawing/2014/main" id="{5D5480D5-7150-4CAB-8634-26592C918C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8" name="Pijl: punthaak 307">
                    <a:extLst>
                      <a:ext uri="{FF2B5EF4-FFF2-40B4-BE49-F238E27FC236}">
                        <a16:creationId xmlns:a16="http://schemas.microsoft.com/office/drawing/2014/main" id="{F83017A9-498D-4132-9B0D-4C0387610AC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67" name="Groep 266">
                <a:extLst>
                  <a:ext uri="{FF2B5EF4-FFF2-40B4-BE49-F238E27FC236}">
                    <a16:creationId xmlns:a16="http://schemas.microsoft.com/office/drawing/2014/main" id="{53217578-8997-4E4A-BCF8-7269960A053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96" name="Groep 295">
                  <a:extLst>
                    <a:ext uri="{FF2B5EF4-FFF2-40B4-BE49-F238E27FC236}">
                      <a16:creationId xmlns:a16="http://schemas.microsoft.com/office/drawing/2014/main" id="{65028774-39A0-4240-B6E5-911394D56B1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C7C81BEA-D4CB-4A41-9630-772B2F8555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F6E27B24-19EE-4F03-B3AE-6FBB75E686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482867C8-2BDE-431F-8A02-FC7DC00A4A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5304C1CA-8873-4787-B8AF-0FF6512245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7FD9C08A-D3CD-4071-9A12-0681C383BD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80B60421-3A6A-4418-B72B-F7E0858C541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8" name="Rechthoek 297">
                    <a:extLst>
                      <a:ext uri="{FF2B5EF4-FFF2-40B4-BE49-F238E27FC236}">
                        <a16:creationId xmlns:a16="http://schemas.microsoft.com/office/drawing/2014/main" id="{B0F34928-3A01-4CA4-81D1-3AF87A7FA3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Pijl: punthaak 298">
                    <a:extLst>
                      <a:ext uri="{FF2B5EF4-FFF2-40B4-BE49-F238E27FC236}">
                        <a16:creationId xmlns:a16="http://schemas.microsoft.com/office/drawing/2014/main" id="{8BEDC66F-7E36-4009-8A7F-A442E417C93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68" name="Rechte verbindingslijn 267">
                <a:extLst>
                  <a:ext uri="{FF2B5EF4-FFF2-40B4-BE49-F238E27FC236}">
                    <a16:creationId xmlns:a16="http://schemas.microsoft.com/office/drawing/2014/main" id="{00CA1AE3-BCF9-48D3-8B6A-E7C95F9FFA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87D7962B-CD33-40CE-B640-D631589BB5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F0A8FB3A-3577-46D7-9B16-33C6E627397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A7B133B3-64F3-4E91-9F21-9C897D05708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6" name="Groep 285">
                  <a:extLst>
                    <a:ext uri="{FF2B5EF4-FFF2-40B4-BE49-F238E27FC236}">
                      <a16:creationId xmlns:a16="http://schemas.microsoft.com/office/drawing/2014/main" id="{FFA8A335-F0D1-437C-8362-FA5472D23A8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87" name="Groep 286">
                    <a:extLst>
                      <a:ext uri="{FF2B5EF4-FFF2-40B4-BE49-F238E27FC236}">
                        <a16:creationId xmlns:a16="http://schemas.microsoft.com/office/drawing/2014/main" id="{D99F4CC3-91FC-47EC-86C0-BFDB767E3E0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1" name="Rechte verbindingslijn 290">
                      <a:extLst>
                        <a:ext uri="{FF2B5EF4-FFF2-40B4-BE49-F238E27FC236}">
                          <a16:creationId xmlns:a16="http://schemas.microsoft.com/office/drawing/2014/main" id="{EC89E861-2F29-4AA6-8C34-AA7320BA1E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2" name="Rechte verbindingslijn 291">
                      <a:extLst>
                        <a:ext uri="{FF2B5EF4-FFF2-40B4-BE49-F238E27FC236}">
                          <a16:creationId xmlns:a16="http://schemas.microsoft.com/office/drawing/2014/main" id="{A197668A-CC7F-449F-B4B3-3577513EEA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3" name="Rechte verbindingslijn 292">
                      <a:extLst>
                        <a:ext uri="{FF2B5EF4-FFF2-40B4-BE49-F238E27FC236}">
                          <a16:creationId xmlns:a16="http://schemas.microsoft.com/office/drawing/2014/main" id="{CF94E851-A2D4-43C1-89BB-D617C1B49E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4" name="Rechte verbindingslijn 293">
                      <a:extLst>
                        <a:ext uri="{FF2B5EF4-FFF2-40B4-BE49-F238E27FC236}">
                          <a16:creationId xmlns:a16="http://schemas.microsoft.com/office/drawing/2014/main" id="{47C69ED4-6B5F-42C2-8EEB-8CDB469F0F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5" name="Rechte verbindingslijn 294">
                      <a:extLst>
                        <a:ext uri="{FF2B5EF4-FFF2-40B4-BE49-F238E27FC236}">
                          <a16:creationId xmlns:a16="http://schemas.microsoft.com/office/drawing/2014/main" id="{40F984B3-C164-4459-84FA-1A05D4F68E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8" name="Groep 287">
                    <a:extLst>
                      <a:ext uri="{FF2B5EF4-FFF2-40B4-BE49-F238E27FC236}">
                        <a16:creationId xmlns:a16="http://schemas.microsoft.com/office/drawing/2014/main" id="{17F854BF-6171-4E95-B700-224E68B45C3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9" name="Rechthoek 288">
                      <a:extLst>
                        <a:ext uri="{FF2B5EF4-FFF2-40B4-BE49-F238E27FC236}">
                          <a16:creationId xmlns:a16="http://schemas.microsoft.com/office/drawing/2014/main" id="{02050E93-C219-4760-8D01-664D9226F6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0" name="Pijl: punthaak 289">
                      <a:extLst>
                        <a:ext uri="{FF2B5EF4-FFF2-40B4-BE49-F238E27FC236}">
                          <a16:creationId xmlns:a16="http://schemas.microsoft.com/office/drawing/2014/main" id="{D240740D-D6B1-4346-BB3B-03343F9FE17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F45842E9-0EC6-43CC-8453-E64A757AB37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74" name="Rechthoek 273">
                  <a:extLst>
                    <a:ext uri="{FF2B5EF4-FFF2-40B4-BE49-F238E27FC236}">
                      <a16:creationId xmlns:a16="http://schemas.microsoft.com/office/drawing/2014/main" id="{00A7AFE8-6F0C-4049-ABB9-F76E720532C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5" name="Groep 274">
                  <a:extLst>
                    <a:ext uri="{FF2B5EF4-FFF2-40B4-BE49-F238E27FC236}">
                      <a16:creationId xmlns:a16="http://schemas.microsoft.com/office/drawing/2014/main" id="{03D1CD93-E82C-47A0-A3E2-6EAB37A15E1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76" name="Groep 275">
                    <a:extLst>
                      <a:ext uri="{FF2B5EF4-FFF2-40B4-BE49-F238E27FC236}">
                        <a16:creationId xmlns:a16="http://schemas.microsoft.com/office/drawing/2014/main" id="{4D7C5DA4-5818-4033-BAC9-364A8CB2A4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0" name="Rechte verbindingslijn 279">
                      <a:extLst>
                        <a:ext uri="{FF2B5EF4-FFF2-40B4-BE49-F238E27FC236}">
                          <a16:creationId xmlns:a16="http://schemas.microsoft.com/office/drawing/2014/main" id="{E746FBEE-1DE0-4C8F-A497-329E7AFEDC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1" name="Rechte verbindingslijn 280">
                      <a:extLst>
                        <a:ext uri="{FF2B5EF4-FFF2-40B4-BE49-F238E27FC236}">
                          <a16:creationId xmlns:a16="http://schemas.microsoft.com/office/drawing/2014/main" id="{8AF77134-4995-4A40-A529-D33685715C8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2" name="Rechte verbindingslijn 281">
                      <a:extLst>
                        <a:ext uri="{FF2B5EF4-FFF2-40B4-BE49-F238E27FC236}">
                          <a16:creationId xmlns:a16="http://schemas.microsoft.com/office/drawing/2014/main" id="{776BE4DB-27E6-4E26-8462-BBAEAF4A66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3" name="Rechte verbindingslijn 282">
                      <a:extLst>
                        <a:ext uri="{FF2B5EF4-FFF2-40B4-BE49-F238E27FC236}">
                          <a16:creationId xmlns:a16="http://schemas.microsoft.com/office/drawing/2014/main" id="{6D36240C-60CB-4C3D-BD2F-DE3E7BAC8D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68B233DB-2779-462F-A251-54EB95AAB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7" name="Groep 276">
                    <a:extLst>
                      <a:ext uri="{FF2B5EF4-FFF2-40B4-BE49-F238E27FC236}">
                        <a16:creationId xmlns:a16="http://schemas.microsoft.com/office/drawing/2014/main" id="{B090CC07-5535-4EEF-B40D-35E4873B6B0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8" name="Rechthoek 277">
                      <a:extLst>
                        <a:ext uri="{FF2B5EF4-FFF2-40B4-BE49-F238E27FC236}">
                          <a16:creationId xmlns:a16="http://schemas.microsoft.com/office/drawing/2014/main" id="{D60CF4BF-90AF-477E-9120-251E3D6AF7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9" name="Pijl: punthaak 278">
                      <a:extLst>
                        <a:ext uri="{FF2B5EF4-FFF2-40B4-BE49-F238E27FC236}">
                          <a16:creationId xmlns:a16="http://schemas.microsoft.com/office/drawing/2014/main" id="{B0DFD870-F546-40E6-9413-896E30DFC86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2" name="Rechthoek 271">
                <a:extLst>
                  <a:ext uri="{FF2B5EF4-FFF2-40B4-BE49-F238E27FC236}">
                    <a16:creationId xmlns:a16="http://schemas.microsoft.com/office/drawing/2014/main" id="{0DD9068E-6515-4633-9605-8EF3EEB788AA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73" name="Rechthoek 272">
                <a:extLst>
                  <a:ext uri="{FF2B5EF4-FFF2-40B4-BE49-F238E27FC236}">
                    <a16:creationId xmlns:a16="http://schemas.microsoft.com/office/drawing/2014/main" id="{15A71F6E-1637-4CF0-B49E-6AAB75395FF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55" name="Rechte verbindingslijn 254">
              <a:extLst>
                <a:ext uri="{FF2B5EF4-FFF2-40B4-BE49-F238E27FC236}">
                  <a16:creationId xmlns:a16="http://schemas.microsoft.com/office/drawing/2014/main" id="{B05A25C2-B8B6-4461-A5BB-19C9A51C3F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218933CA-C9BB-4EDC-B4CF-6B78C314A403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2AB5B398-400B-4DD1-9AB1-797D31FF82FD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7D5A3B9D-A019-4C79-BCD8-4F4946824424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20D58761-625B-4E9B-97CD-9749DB54EBB2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09536B9C-438F-4E2D-B65A-060C5736366B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DBEAD5FC-79C0-4D1E-B180-6D8AE077934B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73" name="Text Placeholder 8">
            <a:extLst>
              <a:ext uri="{FF2B5EF4-FFF2-40B4-BE49-F238E27FC236}">
                <a16:creationId xmlns:a16="http://schemas.microsoft.com/office/drawing/2014/main" id="{B6C74CAD-EBCA-444E-AA1B-01E67748AB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640044-BB29-44D6-8508-937ABCA94A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3" y="1231900"/>
            <a:ext cx="6380597" cy="358775"/>
          </a:xfrm>
        </p:spPr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79" name="Text Placeholder 17">
            <a:extLst>
              <a:ext uri="{FF2B5EF4-FFF2-40B4-BE49-F238E27FC236}">
                <a16:creationId xmlns:a16="http://schemas.microsoft.com/office/drawing/2014/main" id="{C56DC549-1FB2-495F-971A-D2319C0DB9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703" y="1733551"/>
            <a:ext cx="638059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3111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BD9EA8F3-6933-471E-BE13-9675C21FDBBD}"/>
              </a:ext>
            </a:extLst>
          </p:cNvPr>
          <p:cNvSpPr/>
          <p:nvPr userDrawn="1"/>
        </p:nvSpPr>
        <p:spPr>
          <a:xfrm rot="10800000">
            <a:off x="4233661" y="1231272"/>
            <a:ext cx="5614954" cy="5766014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63" name="IMAGE">
            <a:extLst>
              <a:ext uri="{FF2B5EF4-FFF2-40B4-BE49-F238E27FC236}">
                <a16:creationId xmlns:a16="http://schemas.microsoft.com/office/drawing/2014/main" id="{C59FB1CC-AD6E-465C-9F4B-3D6FDEEAC1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08456" y="-8693"/>
            <a:ext cx="7582860" cy="6871272"/>
          </a:xfrm>
          <a:custGeom>
            <a:avLst/>
            <a:gdLst>
              <a:gd name="connsiteX0" fmla="*/ 2948675 w 7582860"/>
              <a:gd name="connsiteY0" fmla="*/ 0 h 6871272"/>
              <a:gd name="connsiteX1" fmla="*/ 6109293 w 7582860"/>
              <a:gd name="connsiteY1" fmla="*/ 0 h 6871272"/>
              <a:gd name="connsiteX2" fmla="*/ 7582860 w 7582860"/>
              <a:gd name="connsiteY2" fmla="*/ 3433841 h 6871272"/>
              <a:gd name="connsiteX3" fmla="*/ 7582860 w 7582860"/>
              <a:gd name="connsiteY3" fmla="*/ 6871272 h 6871272"/>
              <a:gd name="connsiteX4" fmla="*/ 0 w 7582860"/>
              <a:gd name="connsiteY4" fmla="*/ 6871272 h 68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2860" h="6871272">
                <a:moveTo>
                  <a:pt x="2948675" y="0"/>
                </a:moveTo>
                <a:lnTo>
                  <a:pt x="6109293" y="0"/>
                </a:lnTo>
                <a:lnTo>
                  <a:pt x="7582860" y="3433841"/>
                </a:lnTo>
                <a:lnTo>
                  <a:pt x="7582860" y="6871272"/>
                </a:lnTo>
                <a:lnTo>
                  <a:pt x="0" y="68712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photo.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6B0D5698-05EC-4971-9FB0-56B93A0F121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3" y="2149181"/>
            <a:ext cx="4991445" cy="401409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E39B-8A68-4B22-8FF6-9C52DF014B3F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+ PHOTO (M)</a:t>
            </a:r>
          </a:p>
        </p:txBody>
      </p:sp>
      <p:grpSp>
        <p:nvGrpSpPr>
          <p:cNvPr id="112" name="Instruction">
            <a:extLst>
              <a:ext uri="{FF2B5EF4-FFF2-40B4-BE49-F238E27FC236}">
                <a16:creationId xmlns:a16="http://schemas.microsoft.com/office/drawing/2014/main" id="{6D9B4F0B-4533-4507-83E4-6C3FCD8D5CA8}"/>
              </a:ext>
            </a:extLst>
          </p:cNvPr>
          <p:cNvGrpSpPr/>
          <p:nvPr userDrawn="1"/>
        </p:nvGrpSpPr>
        <p:grpSpPr>
          <a:xfrm>
            <a:off x="12391602" y="2"/>
            <a:ext cx="3183678" cy="5340257"/>
            <a:chOff x="12391601" y="0"/>
            <a:chExt cx="3183678" cy="5340257"/>
          </a:xfrm>
        </p:grpSpPr>
        <p:grpSp>
          <p:nvGrpSpPr>
            <p:cNvPr id="113" name="Meer informatie">
              <a:extLst>
                <a:ext uri="{FF2B5EF4-FFF2-40B4-BE49-F238E27FC236}">
                  <a16:creationId xmlns:a16="http://schemas.microsoft.com/office/drawing/2014/main" id="{C40107A7-033E-4AE0-B7B0-FD4247D85226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53" name="Freeform 101">
                <a:extLst>
                  <a:ext uri="{FF2B5EF4-FFF2-40B4-BE49-F238E27FC236}">
                    <a16:creationId xmlns:a16="http://schemas.microsoft.com/office/drawing/2014/main" id="{E499A123-D0A5-407A-8E64-31E7BC5835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8DC7FE2E-34F6-4BE1-A955-6BEBAEC09943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86888BFE-5170-4E9D-AB6A-469B02C083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B81DD84C-36CC-448E-899F-C8474927AE7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278607F0-6B7A-4AFA-8DAF-1D0B61EE67D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018ED388-E99D-4B32-B007-66003C1F03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909DC4E4-598A-42AA-9B2D-045299F9D2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7102DDEC-9A23-41F3-8FA6-A4C50A06C02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31F99FB5-7DBD-4209-9CB9-E942DD9A69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E0196A9B-DB82-4059-B008-0EF9B59122D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5DB0BE7-8D6A-4A81-BE27-B85BC1B40C3F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2" name="Groep 121">
              <a:extLst>
                <a:ext uri="{FF2B5EF4-FFF2-40B4-BE49-F238E27FC236}">
                  <a16:creationId xmlns:a16="http://schemas.microsoft.com/office/drawing/2014/main" id="{969CBFF5-65AF-4492-8755-1861140A909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D8DE6AB-324D-4A84-90BD-3553505CAAE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51" name="Rechte verbindingslijn 150">
                <a:extLst>
                  <a:ext uri="{FF2B5EF4-FFF2-40B4-BE49-F238E27FC236}">
                    <a16:creationId xmlns:a16="http://schemas.microsoft.com/office/drawing/2014/main" id="{07833883-191E-499D-853D-4D1E463CFDF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2" name="Gelijkbenige driehoek 151">
                <a:extLst>
                  <a:ext uri="{FF2B5EF4-FFF2-40B4-BE49-F238E27FC236}">
                    <a16:creationId xmlns:a16="http://schemas.microsoft.com/office/drawing/2014/main" id="{A7EF09D9-D7FE-4793-9EA1-A8F2D5F1EAF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69E03BA3-552B-40D8-8B2A-157E4F5A2DB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7646BAA4-315E-4BB7-8A55-8378CACA3C7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33D5786D-2B81-44A3-BE17-006370DD608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Vrije vorm: vorm 145">
                <a:extLst>
                  <a:ext uri="{FF2B5EF4-FFF2-40B4-BE49-F238E27FC236}">
                    <a16:creationId xmlns:a16="http://schemas.microsoft.com/office/drawing/2014/main" id="{6BD72172-67CB-4E0A-A66D-3D4E8437A72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hthoek: afgeronde hoeken 146">
                <a:extLst>
                  <a:ext uri="{FF2B5EF4-FFF2-40B4-BE49-F238E27FC236}">
                    <a16:creationId xmlns:a16="http://schemas.microsoft.com/office/drawing/2014/main" id="{82F2A10F-0965-4A74-A218-85851D3BCDA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8" name="Rechte verbindingslijn 147">
                <a:extLst>
                  <a:ext uri="{FF2B5EF4-FFF2-40B4-BE49-F238E27FC236}">
                    <a16:creationId xmlns:a16="http://schemas.microsoft.com/office/drawing/2014/main" id="{4DB182AA-F2DF-4EAC-A353-7D5FEAB70C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467D21E0-E8B8-47F4-B589-010CC31DF264}"/>
                  </a:ext>
                </a:extLst>
              </p:cNvPr>
              <p:cNvCxnSpPr>
                <a:cxnSpLocks/>
                <a:stCxn id="14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4" name="Ovaal 123">
              <a:extLst>
                <a:ext uri="{FF2B5EF4-FFF2-40B4-BE49-F238E27FC236}">
                  <a16:creationId xmlns:a16="http://schemas.microsoft.com/office/drawing/2014/main" id="{669E7201-CDE3-4CF5-8BF4-A13BF3697F5D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3131FD39-9095-4C55-84CE-705A108ECC80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26" name="Rechte verbindingslijn 125">
              <a:extLst>
                <a:ext uri="{FF2B5EF4-FFF2-40B4-BE49-F238E27FC236}">
                  <a16:creationId xmlns:a16="http://schemas.microsoft.com/office/drawing/2014/main" id="{2270EAB6-979D-4878-879F-18892A732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9E66D42-6D6E-4089-8DA5-ADEB89B8388D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1211AC64-3300-4646-99EA-E03EBFFECCD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F6A0CA5F-8688-4C42-8BF2-6BBED699761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38" name="Groep 137">
                    <a:extLst>
                      <a:ext uri="{FF2B5EF4-FFF2-40B4-BE49-F238E27FC236}">
                        <a16:creationId xmlns:a16="http://schemas.microsoft.com/office/drawing/2014/main" id="{AC98B9AC-E4EA-47CF-A183-E9DF0D7AADF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41" name="Rechthoek 140">
                      <a:extLst>
                        <a:ext uri="{FF2B5EF4-FFF2-40B4-BE49-F238E27FC236}">
                          <a16:creationId xmlns:a16="http://schemas.microsoft.com/office/drawing/2014/main" id="{7790C60E-C03F-487F-B6E9-E3C44DCAD6F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2" name="Rechthoek 141">
                      <a:extLst>
                        <a:ext uri="{FF2B5EF4-FFF2-40B4-BE49-F238E27FC236}">
                          <a16:creationId xmlns:a16="http://schemas.microsoft.com/office/drawing/2014/main" id="{F1BD49CD-30F8-4C73-BA6F-0AED2B13C54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43" name="Ovaal 142">
                      <a:extLst>
                        <a:ext uri="{FF2B5EF4-FFF2-40B4-BE49-F238E27FC236}">
                          <a16:creationId xmlns:a16="http://schemas.microsoft.com/office/drawing/2014/main" id="{D41C3FF3-BE96-4C78-8399-F784FFF67E0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39" name="Afbeelding 138">
                    <a:extLst>
                      <a:ext uri="{FF2B5EF4-FFF2-40B4-BE49-F238E27FC236}">
                        <a16:creationId xmlns:a16="http://schemas.microsoft.com/office/drawing/2014/main" id="{C1E93593-773B-4AF9-94BC-33AB3E1421C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Afbeelding 139">
                    <a:extLst>
                      <a:ext uri="{FF2B5EF4-FFF2-40B4-BE49-F238E27FC236}">
                        <a16:creationId xmlns:a16="http://schemas.microsoft.com/office/drawing/2014/main" id="{B7910D6C-6965-4CAE-9FA2-83493A2A39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2" name="Groep 131">
                  <a:extLst>
                    <a:ext uri="{FF2B5EF4-FFF2-40B4-BE49-F238E27FC236}">
                      <a16:creationId xmlns:a16="http://schemas.microsoft.com/office/drawing/2014/main" id="{26497321-FC6E-454F-AE11-ED3EE94C414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6" name="Rechthoek 135">
                    <a:extLst>
                      <a:ext uri="{FF2B5EF4-FFF2-40B4-BE49-F238E27FC236}">
                        <a16:creationId xmlns:a16="http://schemas.microsoft.com/office/drawing/2014/main" id="{EEE19863-B42E-4012-B47A-E39A6D34F8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C2F3E726-D681-4A31-9F1E-56962E54C5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3" name="Groep 132">
                  <a:extLst>
                    <a:ext uri="{FF2B5EF4-FFF2-40B4-BE49-F238E27FC236}">
                      <a16:creationId xmlns:a16="http://schemas.microsoft.com/office/drawing/2014/main" id="{E7428457-4B1F-494E-AFC2-A7F3B84467F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34" name="Rechthoek 133">
                    <a:extLst>
                      <a:ext uri="{FF2B5EF4-FFF2-40B4-BE49-F238E27FC236}">
                        <a16:creationId xmlns:a16="http://schemas.microsoft.com/office/drawing/2014/main" id="{A678909D-0CBD-441B-AD7E-74785AB11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" name="Rechthoek 134">
                    <a:extLst>
                      <a:ext uri="{FF2B5EF4-FFF2-40B4-BE49-F238E27FC236}">
                        <a16:creationId xmlns:a16="http://schemas.microsoft.com/office/drawing/2014/main" id="{FECBCCC4-031D-4839-A477-492F6B4ACC7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04B76E9D-8CB8-488C-89F7-4918BBB4EA4F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10770D6C-7089-4134-AC18-30C3B4210E0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0" name="Tijdelijke aanduiding voor tekst 20">
            <a:extLst>
              <a:ext uri="{FF2B5EF4-FFF2-40B4-BE49-F238E27FC236}">
                <a16:creationId xmlns:a16="http://schemas.microsoft.com/office/drawing/2014/main" id="{247AF07B-6560-47C4-BEB2-38E43E4889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4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57" name="INSTRUCTION">
            <a:extLst>
              <a:ext uri="{FF2B5EF4-FFF2-40B4-BE49-F238E27FC236}">
                <a16:creationId xmlns:a16="http://schemas.microsoft.com/office/drawing/2014/main" id="{12717290-6E33-41BE-889C-867A922EDB58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78B6E615-A577-41FA-9365-2B2B2756E1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9F6E32EE-5014-47C8-98FA-6A0F1FFFCC4F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7CCDC307-B5D5-4BE3-99A3-467104E59B44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40" name="Ovaal 239">
              <a:extLst>
                <a:ext uri="{FF2B5EF4-FFF2-40B4-BE49-F238E27FC236}">
                  <a16:creationId xmlns:a16="http://schemas.microsoft.com/office/drawing/2014/main" id="{45937F37-67F8-43F0-BB07-C8499D961CF6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ACCF1779-B4BF-4C7D-81DC-EDD4C3A542D3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242" name="Meer informatie">
              <a:extLst>
                <a:ext uri="{FF2B5EF4-FFF2-40B4-BE49-F238E27FC236}">
                  <a16:creationId xmlns:a16="http://schemas.microsoft.com/office/drawing/2014/main" id="{07B377B7-1D28-40EB-8B51-F283338014FA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306" name="Freeform 101">
                <a:extLst>
                  <a:ext uri="{FF2B5EF4-FFF2-40B4-BE49-F238E27FC236}">
                    <a16:creationId xmlns:a16="http://schemas.microsoft.com/office/drawing/2014/main" id="{D33EF6DC-D17B-48AA-A3BE-C644A07E97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8088DC7C-F60D-4752-A485-6479FF968A36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43672D91-AF25-4D0E-AEB6-E43953DF33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8B9F8B69-2EC2-43B4-8557-B0288CC71A34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53C51F45-1CDB-4D87-A07A-FBDC8AF4FCEA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45" name="Rechte verbindingslijn 244">
              <a:extLst>
                <a:ext uri="{FF2B5EF4-FFF2-40B4-BE49-F238E27FC236}">
                  <a16:creationId xmlns:a16="http://schemas.microsoft.com/office/drawing/2014/main" id="{F6E0E53D-3B26-4402-86E2-DD6777FF79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46" name="Groep 245">
              <a:extLst>
                <a:ext uri="{FF2B5EF4-FFF2-40B4-BE49-F238E27FC236}">
                  <a16:creationId xmlns:a16="http://schemas.microsoft.com/office/drawing/2014/main" id="{34F72765-FC36-4E5E-AA8B-D0EA8A898A1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54" name="Rechthoek 253">
                <a:extLst>
                  <a:ext uri="{FF2B5EF4-FFF2-40B4-BE49-F238E27FC236}">
                    <a16:creationId xmlns:a16="http://schemas.microsoft.com/office/drawing/2014/main" id="{11F2AA46-935C-4CCC-B4D2-E8F11F13F46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55" name="Rechte verbindingslijn 254">
                <a:extLst>
                  <a:ext uri="{FF2B5EF4-FFF2-40B4-BE49-F238E27FC236}">
                    <a16:creationId xmlns:a16="http://schemas.microsoft.com/office/drawing/2014/main" id="{1C509DD9-06B1-4BE4-9382-5A980D9704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Rechte verbindingslijn 255">
                <a:extLst>
                  <a:ext uri="{FF2B5EF4-FFF2-40B4-BE49-F238E27FC236}">
                    <a16:creationId xmlns:a16="http://schemas.microsoft.com/office/drawing/2014/main" id="{B4C8E305-50CC-4BFB-B762-F1FB4E9B30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Rechthoek 256">
                <a:extLst>
                  <a:ext uri="{FF2B5EF4-FFF2-40B4-BE49-F238E27FC236}">
                    <a16:creationId xmlns:a16="http://schemas.microsoft.com/office/drawing/2014/main" id="{83C124D3-9576-49E8-B9B5-1C036E743F3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8" name="Groep 257">
                <a:extLst>
                  <a:ext uri="{FF2B5EF4-FFF2-40B4-BE49-F238E27FC236}">
                    <a16:creationId xmlns:a16="http://schemas.microsoft.com/office/drawing/2014/main" id="{0B94D044-DCBA-40C0-8987-857F7EAA397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24B2303C-C5C7-4D6F-B49B-73488CF44C3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5AD0FF3F-1B1B-45F7-8D83-831C9F38DD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1C7E2B9E-2B85-4FAA-A3AB-B5527DB4EE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F77DC78C-6073-4177-B7C2-776836CFE9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A921E74D-E101-4BC3-A962-9EA1B369E5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1CA4C361-7F55-4690-8CFF-21B8981443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611E9C2F-F6C9-424E-85C8-182DA0315A3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9" name="Rechthoek 298">
                    <a:extLst>
                      <a:ext uri="{FF2B5EF4-FFF2-40B4-BE49-F238E27FC236}">
                        <a16:creationId xmlns:a16="http://schemas.microsoft.com/office/drawing/2014/main" id="{45772969-B5D6-41BB-8E79-049E6B6A3C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Pijl: punthaak 299">
                    <a:extLst>
                      <a:ext uri="{FF2B5EF4-FFF2-40B4-BE49-F238E27FC236}">
                        <a16:creationId xmlns:a16="http://schemas.microsoft.com/office/drawing/2014/main" id="{32264CD0-68AC-4B63-B7B5-B3DBA7FAE62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9" name="Groep 258">
                <a:extLst>
                  <a:ext uri="{FF2B5EF4-FFF2-40B4-BE49-F238E27FC236}">
                    <a16:creationId xmlns:a16="http://schemas.microsoft.com/office/drawing/2014/main" id="{7128376D-BCBE-43EE-A536-4431512400B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8" name="Groep 287">
                  <a:extLst>
                    <a:ext uri="{FF2B5EF4-FFF2-40B4-BE49-F238E27FC236}">
                      <a16:creationId xmlns:a16="http://schemas.microsoft.com/office/drawing/2014/main" id="{4B1FA61C-B3FC-4FBF-9106-521856D2FA3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20213DE-35DF-48F1-82EA-167145AAFE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FE1D77FF-A75E-4F65-A642-1189B74D8F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C1FDA308-2881-492A-A7E0-94D0CFA4FE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697E0ACA-6D01-4FF3-A1A4-C8E37016FB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6FAA5F80-6C7E-4EE7-9119-164F3A2788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C490CE74-DD38-483A-9B15-D7DCC15E28C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0" name="Rechthoek 289">
                    <a:extLst>
                      <a:ext uri="{FF2B5EF4-FFF2-40B4-BE49-F238E27FC236}">
                        <a16:creationId xmlns:a16="http://schemas.microsoft.com/office/drawing/2014/main" id="{A7BE5F7E-7FFE-4477-B991-71E97B9C9D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1" name="Pijl: punthaak 290">
                    <a:extLst>
                      <a:ext uri="{FF2B5EF4-FFF2-40B4-BE49-F238E27FC236}">
                        <a16:creationId xmlns:a16="http://schemas.microsoft.com/office/drawing/2014/main" id="{21519FF5-D3CF-45C0-B49D-CAA46424573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60" name="Rechte verbindingslijn 259">
                <a:extLst>
                  <a:ext uri="{FF2B5EF4-FFF2-40B4-BE49-F238E27FC236}">
                    <a16:creationId xmlns:a16="http://schemas.microsoft.com/office/drawing/2014/main" id="{8D0BA9A7-F2B5-4863-812C-3F3B53FF16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2CEA33B9-B450-46C8-BA1A-CEE61001D2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EE72BCF9-AA80-4E3B-8C03-AD47D1C303D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77" name="Rechthoek 276">
                  <a:extLst>
                    <a:ext uri="{FF2B5EF4-FFF2-40B4-BE49-F238E27FC236}">
                      <a16:creationId xmlns:a16="http://schemas.microsoft.com/office/drawing/2014/main" id="{ECF25087-2FEF-4276-93D8-A5C9343FFCE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8" name="Groep 277">
                  <a:extLst>
                    <a:ext uri="{FF2B5EF4-FFF2-40B4-BE49-F238E27FC236}">
                      <a16:creationId xmlns:a16="http://schemas.microsoft.com/office/drawing/2014/main" id="{CAAF2194-1A94-4200-B986-792E34C4120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79" name="Groep 278">
                    <a:extLst>
                      <a:ext uri="{FF2B5EF4-FFF2-40B4-BE49-F238E27FC236}">
                        <a16:creationId xmlns:a16="http://schemas.microsoft.com/office/drawing/2014/main" id="{41EA26D7-E4F0-4B15-B256-6A98ECC701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83" name="Rechte verbindingslijn 282">
                      <a:extLst>
                        <a:ext uri="{FF2B5EF4-FFF2-40B4-BE49-F238E27FC236}">
                          <a16:creationId xmlns:a16="http://schemas.microsoft.com/office/drawing/2014/main" id="{0227738E-6E78-40DE-BC3D-A746D0241E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3399B48F-2133-4964-B71F-1C9CCAB3A5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82A67368-0813-4689-A313-D916998F76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7C133102-A54B-4D0E-879C-CC8BAB3D95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62068E82-0AD0-4436-AEED-A4BFC6D4E6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0" name="Groep 279">
                    <a:extLst>
                      <a:ext uri="{FF2B5EF4-FFF2-40B4-BE49-F238E27FC236}">
                        <a16:creationId xmlns:a16="http://schemas.microsoft.com/office/drawing/2014/main" id="{E4204F47-8F90-4E5A-9734-4EBD40849E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6B801DC2-B5D5-4B85-8D6D-B7243C4710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2" name="Pijl: punthaak 281">
                      <a:extLst>
                        <a:ext uri="{FF2B5EF4-FFF2-40B4-BE49-F238E27FC236}">
                          <a16:creationId xmlns:a16="http://schemas.microsoft.com/office/drawing/2014/main" id="{DA90CECD-5514-4B14-8392-02062414A5B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3483CA57-E432-4F3C-9BF1-DF791C9E302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D65F4929-12E7-4B36-B9DA-7CB9413538F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81EE7465-97EE-454C-B8A9-496376085C6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68" name="Groep 267">
                    <a:extLst>
                      <a:ext uri="{FF2B5EF4-FFF2-40B4-BE49-F238E27FC236}">
                        <a16:creationId xmlns:a16="http://schemas.microsoft.com/office/drawing/2014/main" id="{B756751C-56AF-4262-B0C9-147267A252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72" name="Rechte verbindingslijn 271">
                      <a:extLst>
                        <a:ext uri="{FF2B5EF4-FFF2-40B4-BE49-F238E27FC236}">
                          <a16:creationId xmlns:a16="http://schemas.microsoft.com/office/drawing/2014/main" id="{00B2FFBD-89B6-4642-A652-11EDC87EB5A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3" name="Rechte verbindingslijn 272">
                      <a:extLst>
                        <a:ext uri="{FF2B5EF4-FFF2-40B4-BE49-F238E27FC236}">
                          <a16:creationId xmlns:a16="http://schemas.microsoft.com/office/drawing/2014/main" id="{A42B890C-3E0C-46CB-8374-CD7CCB9BCB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4" name="Rechte verbindingslijn 273">
                      <a:extLst>
                        <a:ext uri="{FF2B5EF4-FFF2-40B4-BE49-F238E27FC236}">
                          <a16:creationId xmlns:a16="http://schemas.microsoft.com/office/drawing/2014/main" id="{8A80ACD4-A117-485E-86CA-5F009EDBD1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5" name="Rechte verbindingslijn 274">
                      <a:extLst>
                        <a:ext uri="{FF2B5EF4-FFF2-40B4-BE49-F238E27FC236}">
                          <a16:creationId xmlns:a16="http://schemas.microsoft.com/office/drawing/2014/main" id="{951C7851-9B3B-4F65-9C7F-F9BDB4C0DCC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A6E611DA-2E46-4BC1-B0B7-EC0177D1DF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69" name="Groep 268">
                    <a:extLst>
                      <a:ext uri="{FF2B5EF4-FFF2-40B4-BE49-F238E27FC236}">
                        <a16:creationId xmlns:a16="http://schemas.microsoft.com/office/drawing/2014/main" id="{C55A9073-1DB8-4AE4-BE87-504E0016CC6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0" name="Rechthoek 269">
                      <a:extLst>
                        <a:ext uri="{FF2B5EF4-FFF2-40B4-BE49-F238E27FC236}">
                          <a16:creationId xmlns:a16="http://schemas.microsoft.com/office/drawing/2014/main" id="{9069A2E7-9CA1-4174-A48A-C5E76A2265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1" name="Pijl: punthaak 270">
                      <a:extLst>
                        <a:ext uri="{FF2B5EF4-FFF2-40B4-BE49-F238E27FC236}">
                          <a16:creationId xmlns:a16="http://schemas.microsoft.com/office/drawing/2014/main" id="{B50782F2-DFD2-45DE-AE46-7DAEAEA4D74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4" name="Rechthoek 263">
                <a:extLst>
                  <a:ext uri="{FF2B5EF4-FFF2-40B4-BE49-F238E27FC236}">
                    <a16:creationId xmlns:a16="http://schemas.microsoft.com/office/drawing/2014/main" id="{22F7C4AC-A770-45E0-81D4-E9C79E5F924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04019897-931B-4115-AE12-F15B77D8096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47" name="Rechte verbindingslijn 246">
              <a:extLst>
                <a:ext uri="{FF2B5EF4-FFF2-40B4-BE49-F238E27FC236}">
                  <a16:creationId xmlns:a16="http://schemas.microsoft.com/office/drawing/2014/main" id="{AA9DA4ED-16BC-4AFD-96AB-FF87EE51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FEAEC7AE-35D0-4417-AEA0-7BA6EF81BD2B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705E9084-5432-48F8-AF8B-C241D6A150CD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D1A45CBC-B53D-4453-B3B7-ADB96CF3EA8E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1" name="Ovaal 250">
              <a:extLst>
                <a:ext uri="{FF2B5EF4-FFF2-40B4-BE49-F238E27FC236}">
                  <a16:creationId xmlns:a16="http://schemas.microsoft.com/office/drawing/2014/main" id="{7D467718-F351-408F-9516-CB71A9DBF634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603960F8-A4EF-4928-A55B-CB7EBE4850FE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72EB57AE-D34D-408D-AD5A-4BB731772670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CE96E47E-1221-47E9-BD1B-2C92ABEE13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CFCCB-2BED-446A-BE14-141925B38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4982836" cy="358775"/>
          </a:xfrm>
        </p:spPr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71" name="Text Placeholder 17">
            <a:extLst>
              <a:ext uri="{FF2B5EF4-FFF2-40B4-BE49-F238E27FC236}">
                <a16:creationId xmlns:a16="http://schemas.microsoft.com/office/drawing/2014/main" id="{3F5FD9A0-FAAA-49A1-9769-71F9F7212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8703" y="1733551"/>
            <a:ext cx="499144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3632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63D2EBFB-DD25-4173-BA89-8D85446EA04C}"/>
              </a:ext>
            </a:extLst>
          </p:cNvPr>
          <p:cNvSpPr/>
          <p:nvPr userDrawn="1"/>
        </p:nvSpPr>
        <p:spPr>
          <a:xfrm rot="10800000">
            <a:off x="2710482" y="1231272"/>
            <a:ext cx="5614954" cy="5766014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48" name="IMAGE">
            <a:extLst>
              <a:ext uri="{FF2B5EF4-FFF2-40B4-BE49-F238E27FC236}">
                <a16:creationId xmlns:a16="http://schemas.microsoft.com/office/drawing/2014/main" id="{2F96B64C-A782-4220-8C07-6AC65F69EA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04595" y="-8692"/>
            <a:ext cx="9088587" cy="6866693"/>
          </a:xfrm>
          <a:custGeom>
            <a:avLst/>
            <a:gdLst>
              <a:gd name="connsiteX0" fmla="*/ 2946710 w 9088587"/>
              <a:gd name="connsiteY0" fmla="*/ 0 h 6866693"/>
              <a:gd name="connsiteX1" fmla="*/ 7611306 w 9088587"/>
              <a:gd name="connsiteY1" fmla="*/ 0 h 6866693"/>
              <a:gd name="connsiteX2" fmla="*/ 9088587 w 9088587"/>
              <a:gd name="connsiteY2" fmla="*/ 3442494 h 6866693"/>
              <a:gd name="connsiteX3" fmla="*/ 9088587 w 9088587"/>
              <a:gd name="connsiteY3" fmla="*/ 6866693 h 6866693"/>
              <a:gd name="connsiteX4" fmla="*/ 0 w 9088587"/>
              <a:gd name="connsiteY4" fmla="*/ 6866693 h 68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8587" h="6866693">
                <a:moveTo>
                  <a:pt x="2946710" y="0"/>
                </a:moveTo>
                <a:lnTo>
                  <a:pt x="7611306" y="0"/>
                </a:lnTo>
                <a:lnTo>
                  <a:pt x="9088587" y="3442494"/>
                </a:lnTo>
                <a:lnTo>
                  <a:pt x="9088587" y="6866693"/>
                </a:lnTo>
                <a:lnTo>
                  <a:pt x="0" y="68666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photo.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pic>
        <p:nvPicPr>
          <p:cNvPr id="141" name="Afbeelding 140" hidden="1">
            <a:extLst>
              <a:ext uri="{FF2B5EF4-FFF2-40B4-BE49-F238E27FC236}">
                <a16:creationId xmlns:a16="http://schemas.microsoft.com/office/drawing/2014/main" id="{6D0569DE-EFC6-423E-AD5C-F86178CF8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396" y="-106823"/>
            <a:ext cx="12486795" cy="7071647"/>
          </a:xfrm>
          <a:prstGeom prst="rect">
            <a:avLst/>
          </a:prstGeom>
        </p:spPr>
      </p:pic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EA235A16-9461-4D94-B52A-75A742D5C91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3" y="2861254"/>
            <a:ext cx="3473311" cy="330201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AF3E-425D-4D1E-BC0D-613DCB3AF81D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+ PHOTO (L)</a:t>
            </a:r>
          </a:p>
        </p:txBody>
      </p:sp>
      <p:grpSp>
        <p:nvGrpSpPr>
          <p:cNvPr id="96" name="Instruction">
            <a:extLst>
              <a:ext uri="{FF2B5EF4-FFF2-40B4-BE49-F238E27FC236}">
                <a16:creationId xmlns:a16="http://schemas.microsoft.com/office/drawing/2014/main" id="{D1A7AA27-1761-4B7E-898E-07CC2F75010D}"/>
              </a:ext>
            </a:extLst>
          </p:cNvPr>
          <p:cNvGrpSpPr/>
          <p:nvPr userDrawn="1"/>
        </p:nvGrpSpPr>
        <p:grpSpPr>
          <a:xfrm>
            <a:off x="12391602" y="2"/>
            <a:ext cx="3183678" cy="5340257"/>
            <a:chOff x="12391601" y="0"/>
            <a:chExt cx="3183678" cy="5340257"/>
          </a:xfrm>
        </p:grpSpPr>
        <p:grpSp>
          <p:nvGrpSpPr>
            <p:cNvPr id="97" name="Meer informatie">
              <a:extLst>
                <a:ext uri="{FF2B5EF4-FFF2-40B4-BE49-F238E27FC236}">
                  <a16:creationId xmlns:a16="http://schemas.microsoft.com/office/drawing/2014/main" id="{7C29A6BC-4CAA-4377-ADBA-40797758A92C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37" name="Freeform 101">
                <a:extLst>
                  <a:ext uri="{FF2B5EF4-FFF2-40B4-BE49-F238E27FC236}">
                    <a16:creationId xmlns:a16="http://schemas.microsoft.com/office/drawing/2014/main" id="{4C077F65-96A2-4627-9CF1-7CEDBD52E3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BBA1E763-0FDB-4223-813E-6F27CE3BA293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39" name="Rechte verbindingslijn 138">
                <a:extLst>
                  <a:ext uri="{FF2B5EF4-FFF2-40B4-BE49-F238E27FC236}">
                    <a16:creationId xmlns:a16="http://schemas.microsoft.com/office/drawing/2014/main" id="{72267E69-0ECE-4127-AC3A-6CFB35973F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09226CF6-996F-4E32-8574-594D54438D58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39105D2C-B90A-4D52-A777-CD0CE638634B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2AE88FA7-8B78-45DB-838F-09165D315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EEA68257-B39A-457A-8001-760E37A4C0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2" name="Rechthoek 101">
              <a:extLst>
                <a:ext uri="{FF2B5EF4-FFF2-40B4-BE49-F238E27FC236}">
                  <a16:creationId xmlns:a16="http://schemas.microsoft.com/office/drawing/2014/main" id="{7BAE4653-D9DE-4F37-89F1-F4AC7A8CDE85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25002C27-CE7C-41B6-BC73-747D3C0520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0638C1D8-814F-46C4-9DF3-CE76A5C78E7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28B332F6-A9FB-45CD-8AC5-59CFFE990C28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83FE3505-BE0B-406D-876B-35B23B149BD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A270EBF2-1FF6-492B-AAC1-EEDBFF3ED1D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884AD90D-16C9-4B5B-8CBA-414C5557BCB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6" name="Gelijkbenige driehoek 135">
                <a:extLst>
                  <a:ext uri="{FF2B5EF4-FFF2-40B4-BE49-F238E27FC236}">
                    <a16:creationId xmlns:a16="http://schemas.microsoft.com/office/drawing/2014/main" id="{B8EC91B2-C57A-4F29-A40D-AB5F42B8AC3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Groep 106">
              <a:extLst>
                <a:ext uri="{FF2B5EF4-FFF2-40B4-BE49-F238E27FC236}">
                  <a16:creationId xmlns:a16="http://schemas.microsoft.com/office/drawing/2014/main" id="{A8EE3949-B258-4C46-800C-7CE1D5F9444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D657711C-8EBC-4E9C-AA2B-9657D96AA26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Ovaal 128">
                <a:extLst>
                  <a:ext uri="{FF2B5EF4-FFF2-40B4-BE49-F238E27FC236}">
                    <a16:creationId xmlns:a16="http://schemas.microsoft.com/office/drawing/2014/main" id="{21DC059B-7611-4074-B63A-742172CB535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Vrije vorm: vorm 129">
                <a:extLst>
                  <a:ext uri="{FF2B5EF4-FFF2-40B4-BE49-F238E27FC236}">
                    <a16:creationId xmlns:a16="http://schemas.microsoft.com/office/drawing/2014/main" id="{97CE042F-01DB-4E7C-B34E-DC17207A4BF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hthoek: afgeronde hoeken 130">
                <a:extLst>
                  <a:ext uri="{FF2B5EF4-FFF2-40B4-BE49-F238E27FC236}">
                    <a16:creationId xmlns:a16="http://schemas.microsoft.com/office/drawing/2014/main" id="{EFB2AC10-39F2-4D73-B6E6-79921FFFA15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2" name="Rechte verbindingslijn 131">
                <a:extLst>
                  <a:ext uri="{FF2B5EF4-FFF2-40B4-BE49-F238E27FC236}">
                    <a16:creationId xmlns:a16="http://schemas.microsoft.com/office/drawing/2014/main" id="{01D53B51-09B2-496C-A4A5-DD1B3B435A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Rechte verbindingslijn 132">
                <a:extLst>
                  <a:ext uri="{FF2B5EF4-FFF2-40B4-BE49-F238E27FC236}">
                    <a16:creationId xmlns:a16="http://schemas.microsoft.com/office/drawing/2014/main" id="{D286CF12-5025-48EB-83F4-CBB327F7B40A}"/>
                  </a:ext>
                </a:extLst>
              </p:cNvPr>
              <p:cNvCxnSpPr>
                <a:cxnSpLocks/>
                <a:stCxn id="13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8" name="Ovaal 107">
              <a:extLst>
                <a:ext uri="{FF2B5EF4-FFF2-40B4-BE49-F238E27FC236}">
                  <a16:creationId xmlns:a16="http://schemas.microsoft.com/office/drawing/2014/main" id="{C73995FD-FCB1-4C95-AB10-DC481AB2E0F4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AE6D8EB7-6CEF-4ACB-A5D5-3264AFF221DB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260B7772-6070-40E1-8C35-41F942C1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B067E9FD-1F46-4FD8-B8DC-7924B273F0C1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73621313-8EED-4362-94FC-C224FB0C3FDD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B849B2C-334E-4652-BB2A-EC82771D4EF7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E5FE2FFE-AE65-4BB2-A373-1E00531DB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8E9A696F-C0CA-48E4-A926-512D0C97848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600D57DD-9365-47D1-B1F6-018D9C29C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3E4D9D9B-E4EC-434F-9B78-5F77815AB6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45A50F4A-EB18-483B-BD34-69F106112D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69C06352-83E2-4FC0-BE0C-50B500A96BB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AD427FFA-36B7-4F85-B64B-E187382AD91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5EE7397F-25F1-49D3-BC67-54BE2FCC95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BD030AD9-BB55-4102-AC2C-0AF0059D53E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B0F321E-5269-4074-81A7-A027F5E54F0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1D921837-ADC7-402B-AB37-9CC4548EF38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1109CC5-CB00-4A7C-B25C-6868FB12C3A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0467484-3215-432D-AAEF-5B155517D33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96FF968A-BE64-428C-A6EB-A7ACAE01EFA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4" name="Tijdelijke aanduiding voor tekst 20">
            <a:extLst>
              <a:ext uri="{FF2B5EF4-FFF2-40B4-BE49-F238E27FC236}">
                <a16:creationId xmlns:a16="http://schemas.microsoft.com/office/drawing/2014/main" id="{43C82E3B-3F9E-440C-B3A7-E66850075B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5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530DC0BF-5829-43F5-96A0-7F430E2F818E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F4B8B9D8-9A4E-4E9D-BBCE-77ECFF90E0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2" name="Ovaal 221">
              <a:extLst>
                <a:ext uri="{FF2B5EF4-FFF2-40B4-BE49-F238E27FC236}">
                  <a16:creationId xmlns:a16="http://schemas.microsoft.com/office/drawing/2014/main" id="{E120558D-AD1E-44D8-9D9C-D38913C51975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85B2E1B9-8E42-40EE-BD80-17090F7C8E06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C41FA5DC-A68A-4384-9FD5-0CDDFB596BC8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26" name="Ovaal 225">
              <a:extLst>
                <a:ext uri="{FF2B5EF4-FFF2-40B4-BE49-F238E27FC236}">
                  <a16:creationId xmlns:a16="http://schemas.microsoft.com/office/drawing/2014/main" id="{201F5F97-17FE-4DD4-8692-918F621713A1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227" name="Meer informatie">
              <a:extLst>
                <a:ext uri="{FF2B5EF4-FFF2-40B4-BE49-F238E27FC236}">
                  <a16:creationId xmlns:a16="http://schemas.microsoft.com/office/drawing/2014/main" id="{FCCBDD6A-BD40-4429-B915-7AC7EE5DFD7B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91" name="Freeform 101">
                <a:extLst>
                  <a:ext uri="{FF2B5EF4-FFF2-40B4-BE49-F238E27FC236}">
                    <a16:creationId xmlns:a16="http://schemas.microsoft.com/office/drawing/2014/main" id="{3D2D5E91-64E5-4A34-A73F-34A4350FC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92" name="Rechthoek 291">
                <a:extLst>
                  <a:ext uri="{FF2B5EF4-FFF2-40B4-BE49-F238E27FC236}">
                    <a16:creationId xmlns:a16="http://schemas.microsoft.com/office/drawing/2014/main" id="{728938F8-5F63-4AC0-B9F9-024919D21389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3" name="Rechte verbindingslijn 292">
                <a:extLst>
                  <a:ext uri="{FF2B5EF4-FFF2-40B4-BE49-F238E27FC236}">
                    <a16:creationId xmlns:a16="http://schemas.microsoft.com/office/drawing/2014/main" id="{B31DA2D3-C8DD-4F38-B9EC-76FE546501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51A254DD-7C3D-4876-8B67-6A0B60BF402F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88E76454-FD3F-4F2F-A57B-64D9D0DF6EDB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0" name="Rechte verbindingslijn 229">
              <a:extLst>
                <a:ext uri="{FF2B5EF4-FFF2-40B4-BE49-F238E27FC236}">
                  <a16:creationId xmlns:a16="http://schemas.microsoft.com/office/drawing/2014/main" id="{B46DCE08-F863-4770-A296-6A8075F48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31" name="Groep 230">
              <a:extLst>
                <a:ext uri="{FF2B5EF4-FFF2-40B4-BE49-F238E27FC236}">
                  <a16:creationId xmlns:a16="http://schemas.microsoft.com/office/drawing/2014/main" id="{33652835-CCFB-4C4E-8BD8-092322621FB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239" name="Rechthoek 238">
                <a:extLst>
                  <a:ext uri="{FF2B5EF4-FFF2-40B4-BE49-F238E27FC236}">
                    <a16:creationId xmlns:a16="http://schemas.microsoft.com/office/drawing/2014/main" id="{F340E2C4-2286-4DF5-A976-7F02E52AFED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84412F9F-92A4-4693-AB1C-D2443FBF56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Rechte verbindingslijn 240">
                <a:extLst>
                  <a:ext uri="{FF2B5EF4-FFF2-40B4-BE49-F238E27FC236}">
                    <a16:creationId xmlns:a16="http://schemas.microsoft.com/office/drawing/2014/main" id="{7A9AFFF2-43C0-453F-A2E5-D9694160E1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Rechthoek 241">
                <a:extLst>
                  <a:ext uri="{FF2B5EF4-FFF2-40B4-BE49-F238E27FC236}">
                    <a16:creationId xmlns:a16="http://schemas.microsoft.com/office/drawing/2014/main" id="{E9208EA6-2EE0-42A3-9193-EAF4C60ADEF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616FFE41-5032-4605-BBFF-A5F5CD95794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82" name="Groep 281">
                  <a:extLst>
                    <a:ext uri="{FF2B5EF4-FFF2-40B4-BE49-F238E27FC236}">
                      <a16:creationId xmlns:a16="http://schemas.microsoft.com/office/drawing/2014/main" id="{2D762E2D-A719-4272-A0DA-5D698138AC2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296549EA-8173-4F42-AA4E-2B5F666796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0F065C22-9C79-4AAD-A587-8E669553C6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519B72C7-F7BB-41DD-8ED1-4B59577D2B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B4B339B4-49F0-4ED2-96E7-F767358A35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F4548920-2254-4160-B35A-8B1E93FABC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3" name="Groep 282">
                  <a:extLst>
                    <a:ext uri="{FF2B5EF4-FFF2-40B4-BE49-F238E27FC236}">
                      <a16:creationId xmlns:a16="http://schemas.microsoft.com/office/drawing/2014/main" id="{C880F14D-F644-4798-8E3B-6F28CDB114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4" name="Rechthoek 283">
                    <a:extLst>
                      <a:ext uri="{FF2B5EF4-FFF2-40B4-BE49-F238E27FC236}">
                        <a16:creationId xmlns:a16="http://schemas.microsoft.com/office/drawing/2014/main" id="{F1F37F61-044F-4CBC-B226-51FB9118B7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Pijl: punthaak 284">
                    <a:extLst>
                      <a:ext uri="{FF2B5EF4-FFF2-40B4-BE49-F238E27FC236}">
                        <a16:creationId xmlns:a16="http://schemas.microsoft.com/office/drawing/2014/main" id="{44EE05E4-0D47-470B-8EB3-F1B2CE9FD5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4" name="Groep 243">
                <a:extLst>
                  <a:ext uri="{FF2B5EF4-FFF2-40B4-BE49-F238E27FC236}">
                    <a16:creationId xmlns:a16="http://schemas.microsoft.com/office/drawing/2014/main" id="{0B3C2AAE-345B-49C5-8D7B-75DF351562A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E1E1A786-6735-4B5E-AE28-31DC60D32D7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37B65B0D-7012-43FE-93C2-3838AC05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215A61F-4BE8-402F-8B19-228B1DAB26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44BE1208-6CA0-4930-B8E4-04791FFF74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E27D2FC7-1BB1-495C-B010-49989B6896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280">
                    <a:extLst>
                      <a:ext uri="{FF2B5EF4-FFF2-40B4-BE49-F238E27FC236}">
                        <a16:creationId xmlns:a16="http://schemas.microsoft.com/office/drawing/2014/main" id="{A159AB33-FC95-4139-83DE-8E1849AFCD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4" name="Groep 273">
                  <a:extLst>
                    <a:ext uri="{FF2B5EF4-FFF2-40B4-BE49-F238E27FC236}">
                      <a16:creationId xmlns:a16="http://schemas.microsoft.com/office/drawing/2014/main" id="{7A453BFA-6737-49BF-A5BA-E8E2726ABB9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75" name="Rechthoek 274">
                    <a:extLst>
                      <a:ext uri="{FF2B5EF4-FFF2-40B4-BE49-F238E27FC236}">
                        <a16:creationId xmlns:a16="http://schemas.microsoft.com/office/drawing/2014/main" id="{4B1AA6F6-66EB-4148-B8F9-40DAE5966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Pijl: punthaak 275">
                    <a:extLst>
                      <a:ext uri="{FF2B5EF4-FFF2-40B4-BE49-F238E27FC236}">
                        <a16:creationId xmlns:a16="http://schemas.microsoft.com/office/drawing/2014/main" id="{D7CE63B3-0FB2-454C-9D08-F20D4DAD31B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E058C8A6-DFFD-42A2-8A49-3D5A9F3531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19A88710-7C83-470A-8922-BD961CBFD3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47" name="Groep 246">
                <a:extLst>
                  <a:ext uri="{FF2B5EF4-FFF2-40B4-BE49-F238E27FC236}">
                    <a16:creationId xmlns:a16="http://schemas.microsoft.com/office/drawing/2014/main" id="{66051CEA-835D-4425-8E6C-B3B7F83BA92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62" name="Rechthoek 261">
                  <a:extLst>
                    <a:ext uri="{FF2B5EF4-FFF2-40B4-BE49-F238E27FC236}">
                      <a16:creationId xmlns:a16="http://schemas.microsoft.com/office/drawing/2014/main" id="{7353653F-F1A4-4F39-97B5-BF2C78A61CC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3" name="Groep 262">
                  <a:extLst>
                    <a:ext uri="{FF2B5EF4-FFF2-40B4-BE49-F238E27FC236}">
                      <a16:creationId xmlns:a16="http://schemas.microsoft.com/office/drawing/2014/main" id="{D690611E-39FF-4103-A7E3-2CEB4B100B2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64" name="Groep 263">
                    <a:extLst>
                      <a:ext uri="{FF2B5EF4-FFF2-40B4-BE49-F238E27FC236}">
                        <a16:creationId xmlns:a16="http://schemas.microsoft.com/office/drawing/2014/main" id="{0A4A7061-DF67-42CC-BDA7-A2F48159D8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68" name="Rechte verbindingslijn 267">
                      <a:extLst>
                        <a:ext uri="{FF2B5EF4-FFF2-40B4-BE49-F238E27FC236}">
                          <a16:creationId xmlns:a16="http://schemas.microsoft.com/office/drawing/2014/main" id="{3D1132BA-8E6B-4B25-8819-6699404C086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9" name="Rechte verbindingslijn 268">
                      <a:extLst>
                        <a:ext uri="{FF2B5EF4-FFF2-40B4-BE49-F238E27FC236}">
                          <a16:creationId xmlns:a16="http://schemas.microsoft.com/office/drawing/2014/main" id="{2317685F-48DC-4D8E-8312-163C2F01CA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0" name="Rechte verbindingslijn 269">
                      <a:extLst>
                        <a:ext uri="{FF2B5EF4-FFF2-40B4-BE49-F238E27FC236}">
                          <a16:creationId xmlns:a16="http://schemas.microsoft.com/office/drawing/2014/main" id="{1CA7CDA0-DCBB-4EDC-B153-F45A3C85DB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1" name="Rechte verbindingslijn 270">
                      <a:extLst>
                        <a:ext uri="{FF2B5EF4-FFF2-40B4-BE49-F238E27FC236}">
                          <a16:creationId xmlns:a16="http://schemas.microsoft.com/office/drawing/2014/main" id="{43B4D3E6-D665-4253-A8EE-6B48BD855D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2" name="Rechte verbindingslijn 271">
                      <a:extLst>
                        <a:ext uri="{FF2B5EF4-FFF2-40B4-BE49-F238E27FC236}">
                          <a16:creationId xmlns:a16="http://schemas.microsoft.com/office/drawing/2014/main" id="{2DAC64A7-46ED-442A-8086-F0B5198670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65" name="Groep 264">
                    <a:extLst>
                      <a:ext uri="{FF2B5EF4-FFF2-40B4-BE49-F238E27FC236}">
                        <a16:creationId xmlns:a16="http://schemas.microsoft.com/office/drawing/2014/main" id="{35CA92CA-9EDC-4BE9-8D54-2E262FB927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66" name="Rechthoek 265">
                      <a:extLst>
                        <a:ext uri="{FF2B5EF4-FFF2-40B4-BE49-F238E27FC236}">
                          <a16:creationId xmlns:a16="http://schemas.microsoft.com/office/drawing/2014/main" id="{4BB03EF8-646E-4701-AC30-8A0528C2C8B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7" name="Pijl: punthaak 266">
                      <a:extLst>
                        <a:ext uri="{FF2B5EF4-FFF2-40B4-BE49-F238E27FC236}">
                          <a16:creationId xmlns:a16="http://schemas.microsoft.com/office/drawing/2014/main" id="{B7E22C9C-219A-4F1B-9481-70BF9336F09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48" name="Groep 247">
                <a:extLst>
                  <a:ext uri="{FF2B5EF4-FFF2-40B4-BE49-F238E27FC236}">
                    <a16:creationId xmlns:a16="http://schemas.microsoft.com/office/drawing/2014/main" id="{4FDD08D3-0109-4CE7-A3DD-C800472EC2C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51" name="Rechthoek 250">
                  <a:extLst>
                    <a:ext uri="{FF2B5EF4-FFF2-40B4-BE49-F238E27FC236}">
                      <a16:creationId xmlns:a16="http://schemas.microsoft.com/office/drawing/2014/main" id="{D9EA5C7F-38FF-4E63-8CB6-2A14E107A16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52" name="Groep 251">
                  <a:extLst>
                    <a:ext uri="{FF2B5EF4-FFF2-40B4-BE49-F238E27FC236}">
                      <a16:creationId xmlns:a16="http://schemas.microsoft.com/office/drawing/2014/main" id="{0B6E3424-FF28-43D4-8B44-B2595779A1C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53" name="Groep 252">
                    <a:extLst>
                      <a:ext uri="{FF2B5EF4-FFF2-40B4-BE49-F238E27FC236}">
                        <a16:creationId xmlns:a16="http://schemas.microsoft.com/office/drawing/2014/main" id="{BBF5829F-2F1A-4204-9F40-527AA44525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57" name="Rechte verbindingslijn 256">
                      <a:extLst>
                        <a:ext uri="{FF2B5EF4-FFF2-40B4-BE49-F238E27FC236}">
                          <a16:creationId xmlns:a16="http://schemas.microsoft.com/office/drawing/2014/main" id="{C59656BB-0196-4401-9ED4-CB0B68FCB8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8" name="Rechte verbindingslijn 257">
                      <a:extLst>
                        <a:ext uri="{FF2B5EF4-FFF2-40B4-BE49-F238E27FC236}">
                          <a16:creationId xmlns:a16="http://schemas.microsoft.com/office/drawing/2014/main" id="{AE3FAE70-1AB2-4B4B-A549-67766285EF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9" name="Rechte verbindingslijn 258">
                      <a:extLst>
                        <a:ext uri="{FF2B5EF4-FFF2-40B4-BE49-F238E27FC236}">
                          <a16:creationId xmlns:a16="http://schemas.microsoft.com/office/drawing/2014/main" id="{6261E15C-204B-4662-A279-C4BB0DBAD8E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0" name="Rechte verbindingslijn 259">
                      <a:extLst>
                        <a:ext uri="{FF2B5EF4-FFF2-40B4-BE49-F238E27FC236}">
                          <a16:creationId xmlns:a16="http://schemas.microsoft.com/office/drawing/2014/main" id="{91D9543D-6EB3-4915-807A-4A8ED06551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1" name="Rechte verbindingslijn 260">
                      <a:extLst>
                        <a:ext uri="{FF2B5EF4-FFF2-40B4-BE49-F238E27FC236}">
                          <a16:creationId xmlns:a16="http://schemas.microsoft.com/office/drawing/2014/main" id="{AEBA117D-8D99-4DC0-B4E9-5162E121FA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54" name="Groep 253">
                    <a:extLst>
                      <a:ext uri="{FF2B5EF4-FFF2-40B4-BE49-F238E27FC236}">
                        <a16:creationId xmlns:a16="http://schemas.microsoft.com/office/drawing/2014/main" id="{4025D8C6-6AF8-41FC-98B5-6C1C4EA5DAB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55" name="Rechthoek 254">
                      <a:extLst>
                        <a:ext uri="{FF2B5EF4-FFF2-40B4-BE49-F238E27FC236}">
                          <a16:creationId xmlns:a16="http://schemas.microsoft.com/office/drawing/2014/main" id="{9CC97A8A-8A24-40D1-A636-1F2BE85528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6" name="Pijl: punthaak 255">
                      <a:extLst>
                        <a:ext uri="{FF2B5EF4-FFF2-40B4-BE49-F238E27FC236}">
                          <a16:creationId xmlns:a16="http://schemas.microsoft.com/office/drawing/2014/main" id="{85500F8E-E54B-4399-93F8-05234EB0278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9" name="Rechthoek 248">
                <a:extLst>
                  <a:ext uri="{FF2B5EF4-FFF2-40B4-BE49-F238E27FC236}">
                    <a16:creationId xmlns:a16="http://schemas.microsoft.com/office/drawing/2014/main" id="{16ED5BB0-3EE4-4E48-A98C-B1F79B614C9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50" name="Rechthoek 249">
                <a:extLst>
                  <a:ext uri="{FF2B5EF4-FFF2-40B4-BE49-F238E27FC236}">
                    <a16:creationId xmlns:a16="http://schemas.microsoft.com/office/drawing/2014/main" id="{4144459D-66EF-460C-9410-EA0F6212483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232" name="Rechte verbindingslijn 231">
              <a:extLst>
                <a:ext uri="{FF2B5EF4-FFF2-40B4-BE49-F238E27FC236}">
                  <a16:creationId xmlns:a16="http://schemas.microsoft.com/office/drawing/2014/main" id="{E9220D63-CCF8-42EC-96A1-24218F3487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33" name="Ovaal 232">
              <a:extLst>
                <a:ext uri="{FF2B5EF4-FFF2-40B4-BE49-F238E27FC236}">
                  <a16:creationId xmlns:a16="http://schemas.microsoft.com/office/drawing/2014/main" id="{7C7A8A05-D54A-40A2-B8FE-F88678E594BA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6E89924A-0BD6-4F25-B6C8-93D688FD00D0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35" name="Ovaal 234">
              <a:extLst>
                <a:ext uri="{FF2B5EF4-FFF2-40B4-BE49-F238E27FC236}">
                  <a16:creationId xmlns:a16="http://schemas.microsoft.com/office/drawing/2014/main" id="{F382EC57-D2AA-4255-9C95-28380105BE11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6" name="Ovaal 235">
              <a:extLst>
                <a:ext uri="{FF2B5EF4-FFF2-40B4-BE49-F238E27FC236}">
                  <a16:creationId xmlns:a16="http://schemas.microsoft.com/office/drawing/2014/main" id="{5FA15462-9BBC-4A21-9B0E-FE12A86C4A87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E109BB82-8F0F-4337-8F48-329CDF4197CC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030F9CE4-FB53-4183-A0B6-AE4A5D224BAF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49" name="Text Placeholder 8">
            <a:extLst>
              <a:ext uri="{FF2B5EF4-FFF2-40B4-BE49-F238E27FC236}">
                <a16:creationId xmlns:a16="http://schemas.microsoft.com/office/drawing/2014/main" id="{D149620A-DBBB-4688-BF1B-3D8A9C71C5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92AD34A-D791-4F85-9BB8-453CB37F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3473310" cy="7950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 OF </a:t>
            </a:r>
            <a:br>
              <a:rPr lang="en-GB" noProof="0"/>
            </a:br>
            <a:r>
              <a:rPr lang="en-GB" noProof="0"/>
              <a:t>THIS SLIDE</a:t>
            </a:r>
          </a:p>
        </p:txBody>
      </p:sp>
      <p:sp>
        <p:nvSpPr>
          <p:cNvPr id="155" name="Text Placeholder 17">
            <a:extLst>
              <a:ext uri="{FF2B5EF4-FFF2-40B4-BE49-F238E27FC236}">
                <a16:creationId xmlns:a16="http://schemas.microsoft.com/office/drawing/2014/main" id="{E3B319DB-4336-4E6E-8717-C10DC9E593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8703" y="2201550"/>
            <a:ext cx="3473310" cy="526298"/>
          </a:xfrm>
          <a:noFill/>
        </p:spPr>
        <p:txBody>
          <a:bodyPr wrap="square" rtlCol="0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0" lvl="0" defTabSz="914400"/>
            <a:r>
              <a:rPr lang="en-GB" noProof="0"/>
              <a:t>PLACE YOUR </a:t>
            </a:r>
            <a:br>
              <a:rPr lang="en-GB" noProof="0"/>
            </a:br>
            <a:r>
              <a:rPr lang="en-GB" noProof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500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0544A019-A1E5-4999-ACC4-9F50BB1A3A30}"/>
              </a:ext>
            </a:extLst>
          </p:cNvPr>
          <p:cNvSpPr/>
          <p:nvPr userDrawn="1"/>
        </p:nvSpPr>
        <p:spPr>
          <a:xfrm rot="10800000">
            <a:off x="8072031" y="487278"/>
            <a:ext cx="6339455" cy="6510007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EF7A04C4-FB03-4FB7-8626-A2FE22D833BE}"/>
              </a:ext>
            </a:extLst>
          </p:cNvPr>
          <p:cNvSpPr/>
          <p:nvPr userDrawn="1"/>
        </p:nvSpPr>
        <p:spPr>
          <a:xfrm rot="10800000">
            <a:off x="-1315977" y="1231272"/>
            <a:ext cx="5614954" cy="5766014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90" name="Tijdelijke aanduiding voor afbeelding 89">
            <a:extLst>
              <a:ext uri="{FF2B5EF4-FFF2-40B4-BE49-F238E27FC236}">
                <a16:creationId xmlns:a16="http://schemas.microsoft.com/office/drawing/2014/main" id="{740CC625-2C50-44BF-9F32-BA14FE035F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400" y="0"/>
            <a:ext cx="12196800" cy="6858000"/>
          </a:xfrm>
          <a:custGeom>
            <a:avLst/>
            <a:gdLst>
              <a:gd name="connsiteX0" fmla="*/ 2042303 w 12196800"/>
              <a:gd name="connsiteY0" fmla="*/ 0 h 6858000"/>
              <a:gd name="connsiteX1" fmla="*/ 11078030 w 12196800"/>
              <a:gd name="connsiteY1" fmla="*/ 0 h 6858000"/>
              <a:gd name="connsiteX2" fmla="*/ 12196800 w 12196800"/>
              <a:gd name="connsiteY2" fmla="*/ 2607058 h 6858000"/>
              <a:gd name="connsiteX3" fmla="*/ 12196800 w 12196800"/>
              <a:gd name="connsiteY3" fmla="*/ 6858000 h 6858000"/>
              <a:gd name="connsiteX4" fmla="*/ 0 w 12196800"/>
              <a:gd name="connsiteY4" fmla="*/ 6858000 h 6858000"/>
              <a:gd name="connsiteX5" fmla="*/ 0 w 12196800"/>
              <a:gd name="connsiteY5" fmla="*/ 4759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800" h="6858000">
                <a:moveTo>
                  <a:pt x="2042303" y="0"/>
                </a:moveTo>
                <a:lnTo>
                  <a:pt x="11078030" y="0"/>
                </a:lnTo>
                <a:lnTo>
                  <a:pt x="12196800" y="2607058"/>
                </a:lnTo>
                <a:lnTo>
                  <a:pt x="12196800" y="6858000"/>
                </a:lnTo>
                <a:lnTo>
                  <a:pt x="0" y="6858000"/>
                </a:lnTo>
                <a:lnTo>
                  <a:pt x="0" y="47591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photo.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78" name="Tijdelijke aanduiding voor tekst 7">
            <a:extLst>
              <a:ext uri="{FF2B5EF4-FFF2-40B4-BE49-F238E27FC236}">
                <a16:creationId xmlns:a16="http://schemas.microsoft.com/office/drawing/2014/main" id="{C8450889-C420-4FB1-9B91-000102B87E2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" y="4271806"/>
            <a:ext cx="12192000" cy="258619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 w="38100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001"/>
            </a:lvl1pPr>
          </a:lstStyle>
          <a:p>
            <a:pPr lvl="0"/>
            <a:r>
              <a:rPr lang="en-GB" noProof="0"/>
              <a:t>  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1B59B30-A6DE-449A-BD67-76DB6D6D3D77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7983495" y="6498000"/>
            <a:ext cx="3512505" cy="360000"/>
          </a:xfrm>
        </p:spPr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GB" noProof="0"/>
              <a:t>Insert Footer &amp; Header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PHOTO</a:t>
            </a:r>
          </a:p>
        </p:txBody>
      </p:sp>
      <p:grpSp>
        <p:nvGrpSpPr>
          <p:cNvPr id="30" name="Instruction">
            <a:extLst>
              <a:ext uri="{FF2B5EF4-FFF2-40B4-BE49-F238E27FC236}">
                <a16:creationId xmlns:a16="http://schemas.microsoft.com/office/drawing/2014/main" id="{62FD97E8-A538-4893-ACCA-791B4EE2F495}"/>
              </a:ext>
            </a:extLst>
          </p:cNvPr>
          <p:cNvGrpSpPr/>
          <p:nvPr userDrawn="1"/>
        </p:nvGrpSpPr>
        <p:grpSpPr>
          <a:xfrm>
            <a:off x="12391602" y="2"/>
            <a:ext cx="3183678" cy="5340257"/>
            <a:chOff x="12391601" y="0"/>
            <a:chExt cx="3183678" cy="5340257"/>
          </a:xfrm>
        </p:grpSpPr>
        <p:grpSp>
          <p:nvGrpSpPr>
            <p:cNvPr id="31" name="Meer informatie">
              <a:extLst>
                <a:ext uri="{FF2B5EF4-FFF2-40B4-BE49-F238E27FC236}">
                  <a16:creationId xmlns:a16="http://schemas.microsoft.com/office/drawing/2014/main" id="{969843BB-9F80-49E3-AD81-646DFF24EF40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71" name="Freeform 101">
                <a:extLst>
                  <a:ext uri="{FF2B5EF4-FFF2-40B4-BE49-F238E27FC236}">
                    <a16:creationId xmlns:a16="http://schemas.microsoft.com/office/drawing/2014/main" id="{8CCF1EA8-3773-492A-9C22-30F897E2D5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F3368553-1140-4940-815E-CC974C6D2F0E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89B4206D-A7D0-44DC-8CBD-98B82F48CE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032736F7-911A-4057-8954-84716FD8C7F7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EB65A2A-3B3D-4A8E-B8B7-066F773E4B9E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9E2AA3DA-FD97-44AA-BB5B-F19083809B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5" name="Rechte verbindingslijn 34">
              <a:extLst>
                <a:ext uri="{FF2B5EF4-FFF2-40B4-BE49-F238E27FC236}">
                  <a16:creationId xmlns:a16="http://schemas.microsoft.com/office/drawing/2014/main" id="{75AF64B3-4BAF-43AC-8AD1-3F85244CA3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B1F8070-4C2D-4223-A8F0-74B2B58A981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7" name="Rechte verbindingslijn 36">
              <a:extLst>
                <a:ext uri="{FF2B5EF4-FFF2-40B4-BE49-F238E27FC236}">
                  <a16:creationId xmlns:a16="http://schemas.microsoft.com/office/drawing/2014/main" id="{BC6DF7D9-B26E-4DCF-9567-17CC9648F4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1D90C983-2B62-4134-8BA0-CADF53A13D54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838EC14A-38FE-4E7F-9695-F7CCFBBF05C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A4B2080F-AE22-4DEA-8B40-03329B9667FD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7B75CE63-C686-4535-B0B3-0333E99A3D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30741CF2-483B-49F5-AC80-EDA48B37FCD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0" name="Gelijkbenige driehoek 69">
                <a:extLst>
                  <a:ext uri="{FF2B5EF4-FFF2-40B4-BE49-F238E27FC236}">
                    <a16:creationId xmlns:a16="http://schemas.microsoft.com/office/drawing/2014/main" id="{65EC2B42-E717-410D-834F-717C8482E3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ep 40">
              <a:extLst>
                <a:ext uri="{FF2B5EF4-FFF2-40B4-BE49-F238E27FC236}">
                  <a16:creationId xmlns:a16="http://schemas.microsoft.com/office/drawing/2014/main" id="{AB35B856-DFAD-4FD1-A76E-F38DC4221A68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8217ED10-F6AE-4CED-AFDD-7FC3CFBD4C1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al 62">
                <a:extLst>
                  <a:ext uri="{FF2B5EF4-FFF2-40B4-BE49-F238E27FC236}">
                    <a16:creationId xmlns:a16="http://schemas.microsoft.com/office/drawing/2014/main" id="{368B912B-3CF6-4547-954E-DEC4269A30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Vrije vorm: vorm 63">
                <a:extLst>
                  <a:ext uri="{FF2B5EF4-FFF2-40B4-BE49-F238E27FC236}">
                    <a16:creationId xmlns:a16="http://schemas.microsoft.com/office/drawing/2014/main" id="{EE7C537B-9D8A-42FF-B471-8E511E6BAAD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hthoek: afgeronde hoeken 64">
                <a:extLst>
                  <a:ext uri="{FF2B5EF4-FFF2-40B4-BE49-F238E27FC236}">
                    <a16:creationId xmlns:a16="http://schemas.microsoft.com/office/drawing/2014/main" id="{232A2A0E-0BBB-46A2-B68B-15B8E7CDBBB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C63C0210-288D-4724-B5BD-934B8BC3C7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87D48257-1297-46A1-83E0-F9038EAE3907}"/>
                  </a:ext>
                </a:extLst>
              </p:cNvPr>
              <p:cNvCxnSpPr>
                <a:cxnSpLocks/>
                <a:stCxn id="6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12DDC30E-499E-43B5-BC85-EA756689A372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DDE2D60-5353-469F-9BDD-81FAB25523FC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8B162AA1-2B4F-444F-B1BA-ACF2731303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A86F4CBD-52FD-4E83-823D-60AC44BEA95D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E938C366-5A12-4A04-9AF3-E8042ADE4A9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49" name="Groep 48">
                  <a:extLst>
                    <a:ext uri="{FF2B5EF4-FFF2-40B4-BE49-F238E27FC236}">
                      <a16:creationId xmlns:a16="http://schemas.microsoft.com/office/drawing/2014/main" id="{B0709DA7-C6BD-4A4D-B02C-49DC4E1A5A42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56" name="Groep 55">
                    <a:extLst>
                      <a:ext uri="{FF2B5EF4-FFF2-40B4-BE49-F238E27FC236}">
                        <a16:creationId xmlns:a16="http://schemas.microsoft.com/office/drawing/2014/main" id="{331CC942-77C2-4001-BB48-FB379FF169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59" name="Rechthoek 58">
                      <a:extLst>
                        <a:ext uri="{FF2B5EF4-FFF2-40B4-BE49-F238E27FC236}">
                          <a16:creationId xmlns:a16="http://schemas.microsoft.com/office/drawing/2014/main" id="{B5AF0048-D55C-485A-B1B1-B31AC84080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F3956D05-AEE6-447F-B82B-EEE4D65A02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61" name="Ovaal 60">
                      <a:extLst>
                        <a:ext uri="{FF2B5EF4-FFF2-40B4-BE49-F238E27FC236}">
                          <a16:creationId xmlns:a16="http://schemas.microsoft.com/office/drawing/2014/main" id="{765DA625-3D5D-4FC6-908A-E2E0D5E8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57" name="Afbeelding 56">
                    <a:extLst>
                      <a:ext uri="{FF2B5EF4-FFF2-40B4-BE49-F238E27FC236}">
                        <a16:creationId xmlns:a16="http://schemas.microsoft.com/office/drawing/2014/main" id="{5D411319-3FD8-46B5-B8B3-AFF6E736D19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F264AB65-61F5-40FF-8B57-F577F5DA1FE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A8CE92BB-7E79-476F-9440-9BA5A0A47D1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8319DEC5-3E0B-47BC-B476-278BEC43C8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BE7CEF80-BEC7-4F40-BAFD-FDB32A5EB47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682319AD-AD9A-4CE5-8025-BE1FEBEF217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2" name="Rechthoek 51">
                    <a:extLst>
                      <a:ext uri="{FF2B5EF4-FFF2-40B4-BE49-F238E27FC236}">
                        <a16:creationId xmlns:a16="http://schemas.microsoft.com/office/drawing/2014/main" id="{F7E97EE1-4435-4367-BBB9-22ED398549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3B0A7854-51BF-4B69-9656-CB41ED87CA1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7F120A18-06DD-4463-908C-7251900D99CE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48" name="Gelijkbenige driehoek 47">
                <a:extLst>
                  <a:ext uri="{FF2B5EF4-FFF2-40B4-BE49-F238E27FC236}">
                    <a16:creationId xmlns:a16="http://schemas.microsoft.com/office/drawing/2014/main" id="{2282097C-7A1A-4CED-9243-8B3A62A226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6" name="Tijdelijke aanduiding voor tekst 20">
            <a:extLst>
              <a:ext uri="{FF2B5EF4-FFF2-40B4-BE49-F238E27FC236}">
                <a16:creationId xmlns:a16="http://schemas.microsoft.com/office/drawing/2014/main" id="{D81CBBE0-7A2C-49C3-A145-82241C4862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4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68" name="Text Placeholder 8">
            <a:extLst>
              <a:ext uri="{FF2B5EF4-FFF2-40B4-BE49-F238E27FC236}">
                <a16:creationId xmlns:a16="http://schemas.microsoft.com/office/drawing/2014/main" id="{7282A0A9-D5CF-4E07-B290-5D4ABE8445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bg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2C9B2E-6349-4AF8-812E-ED47568BC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4015597"/>
            <a:ext cx="8536901" cy="2123265"/>
          </a:xfrm>
        </p:spPr>
        <p:txBody>
          <a:bodyPr anchor="ctr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Headers</a:t>
            </a:r>
          </a:p>
        </p:txBody>
      </p:sp>
      <p:grpSp>
        <p:nvGrpSpPr>
          <p:cNvPr id="166" name="INSTRUCTION">
            <a:extLst>
              <a:ext uri="{FF2B5EF4-FFF2-40B4-BE49-F238E27FC236}">
                <a16:creationId xmlns:a16="http://schemas.microsoft.com/office/drawing/2014/main" id="{B6C0681C-0723-4548-B60B-92C992EBF3FC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67" name="Rechte verbindingslijn 146">
              <a:extLst>
                <a:ext uri="{FF2B5EF4-FFF2-40B4-BE49-F238E27FC236}">
                  <a16:creationId xmlns:a16="http://schemas.microsoft.com/office/drawing/2014/main" id="{E9200901-D3B4-4742-A4B3-90BC947616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0" name="Ovaal 221">
              <a:extLst>
                <a:ext uri="{FF2B5EF4-FFF2-40B4-BE49-F238E27FC236}">
                  <a16:creationId xmlns:a16="http://schemas.microsoft.com/office/drawing/2014/main" id="{F1636E36-3805-4578-A1BB-7DDD500D05F3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71" name="Ovaal 222">
              <a:extLst>
                <a:ext uri="{FF2B5EF4-FFF2-40B4-BE49-F238E27FC236}">
                  <a16:creationId xmlns:a16="http://schemas.microsoft.com/office/drawing/2014/main" id="{12B49984-E8FB-4479-BDBC-F66F69A65382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73" name="Ovaal 224">
              <a:extLst>
                <a:ext uri="{FF2B5EF4-FFF2-40B4-BE49-F238E27FC236}">
                  <a16:creationId xmlns:a16="http://schemas.microsoft.com/office/drawing/2014/main" id="{90D19C42-4AA6-436E-B627-09A033586FF6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4" name="Ovaal 225">
              <a:extLst>
                <a:ext uri="{FF2B5EF4-FFF2-40B4-BE49-F238E27FC236}">
                  <a16:creationId xmlns:a16="http://schemas.microsoft.com/office/drawing/2014/main" id="{FE805DAB-956E-4BA2-892F-0D5A8FC999DC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5" name="Meer informatie">
              <a:extLst>
                <a:ext uri="{FF2B5EF4-FFF2-40B4-BE49-F238E27FC236}">
                  <a16:creationId xmlns:a16="http://schemas.microsoft.com/office/drawing/2014/main" id="{9D22BCCB-3AEC-441F-B5AC-356AAC9B3C71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9" name="Freeform 101">
                <a:extLst>
                  <a:ext uri="{FF2B5EF4-FFF2-40B4-BE49-F238E27FC236}">
                    <a16:creationId xmlns:a16="http://schemas.microsoft.com/office/drawing/2014/main" id="{CDC2CB5C-E719-4CB5-96E7-FC8F0C13A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40" name="Rechthoek 291">
                <a:extLst>
                  <a:ext uri="{FF2B5EF4-FFF2-40B4-BE49-F238E27FC236}">
                    <a16:creationId xmlns:a16="http://schemas.microsoft.com/office/drawing/2014/main" id="{37AE5B83-94B9-41F6-BF18-F9762BB2273E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1" name="Rechte verbindingslijn 292">
                <a:extLst>
                  <a:ext uri="{FF2B5EF4-FFF2-40B4-BE49-F238E27FC236}">
                    <a16:creationId xmlns:a16="http://schemas.microsoft.com/office/drawing/2014/main" id="{C4BC2AE5-5C7E-4CCF-B4EF-0B0145A304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6" name="Rechthoek 227">
              <a:extLst>
                <a:ext uri="{FF2B5EF4-FFF2-40B4-BE49-F238E27FC236}">
                  <a16:creationId xmlns:a16="http://schemas.microsoft.com/office/drawing/2014/main" id="{A17714B7-75BC-4511-B439-4A23BCD01004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7" name="Ovaal 228">
              <a:extLst>
                <a:ext uri="{FF2B5EF4-FFF2-40B4-BE49-F238E27FC236}">
                  <a16:creationId xmlns:a16="http://schemas.microsoft.com/office/drawing/2014/main" id="{DD3306EB-7CE4-4CAD-9459-F41936D280B5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8" name="Rechte verbindingslijn 229">
              <a:extLst>
                <a:ext uri="{FF2B5EF4-FFF2-40B4-BE49-F238E27FC236}">
                  <a16:creationId xmlns:a16="http://schemas.microsoft.com/office/drawing/2014/main" id="{5A272833-CAB2-4DC7-A044-09973C15C6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230">
              <a:extLst>
                <a:ext uri="{FF2B5EF4-FFF2-40B4-BE49-F238E27FC236}">
                  <a16:creationId xmlns:a16="http://schemas.microsoft.com/office/drawing/2014/main" id="{CF7B7261-F161-4ABF-A7AB-24AFCBB3706F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7" name="Rechthoek 238">
                <a:extLst>
                  <a:ext uri="{FF2B5EF4-FFF2-40B4-BE49-F238E27FC236}">
                    <a16:creationId xmlns:a16="http://schemas.microsoft.com/office/drawing/2014/main" id="{C75FC705-0378-46F6-8573-45F3788A610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8" name="Rechte verbindingslijn 239">
                <a:extLst>
                  <a:ext uri="{FF2B5EF4-FFF2-40B4-BE49-F238E27FC236}">
                    <a16:creationId xmlns:a16="http://schemas.microsoft.com/office/drawing/2014/main" id="{373A7B5D-FC58-46C9-AF02-CD98D0CAEB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Rechte verbindingslijn 240">
                <a:extLst>
                  <a:ext uri="{FF2B5EF4-FFF2-40B4-BE49-F238E27FC236}">
                    <a16:creationId xmlns:a16="http://schemas.microsoft.com/office/drawing/2014/main" id="{2247B0AA-04E2-4BF1-8672-6C6CFF7EEB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Rechthoek 241">
                <a:extLst>
                  <a:ext uri="{FF2B5EF4-FFF2-40B4-BE49-F238E27FC236}">
                    <a16:creationId xmlns:a16="http://schemas.microsoft.com/office/drawing/2014/main" id="{3D6ABA6C-7C68-42C2-9693-46CE8A0535EA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1" name="Groep 242">
                <a:extLst>
                  <a:ext uri="{FF2B5EF4-FFF2-40B4-BE49-F238E27FC236}">
                    <a16:creationId xmlns:a16="http://schemas.microsoft.com/office/drawing/2014/main" id="{EA93F5B6-C18E-4058-A50B-A29C3C300E2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0" name="Groep 281">
                  <a:extLst>
                    <a:ext uri="{FF2B5EF4-FFF2-40B4-BE49-F238E27FC236}">
                      <a16:creationId xmlns:a16="http://schemas.microsoft.com/office/drawing/2014/main" id="{0200A875-5EFA-471F-973B-2D8E488A84B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4" name="Rechte verbindingslijn 285">
                    <a:extLst>
                      <a:ext uri="{FF2B5EF4-FFF2-40B4-BE49-F238E27FC236}">
                        <a16:creationId xmlns:a16="http://schemas.microsoft.com/office/drawing/2014/main" id="{F9B56540-C7D5-43E1-8089-6539AA361B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86">
                    <a:extLst>
                      <a:ext uri="{FF2B5EF4-FFF2-40B4-BE49-F238E27FC236}">
                        <a16:creationId xmlns:a16="http://schemas.microsoft.com/office/drawing/2014/main" id="{1C71FC86-3534-4D81-855D-DDC0CAEF69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7">
                    <a:extLst>
                      <a:ext uri="{FF2B5EF4-FFF2-40B4-BE49-F238E27FC236}">
                        <a16:creationId xmlns:a16="http://schemas.microsoft.com/office/drawing/2014/main" id="{F093C968-BECE-4D10-B127-E9D8FC1D83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88">
                    <a:extLst>
                      <a:ext uri="{FF2B5EF4-FFF2-40B4-BE49-F238E27FC236}">
                        <a16:creationId xmlns:a16="http://schemas.microsoft.com/office/drawing/2014/main" id="{1DBFD2F7-5CD2-471F-9824-EB921DCC75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89">
                    <a:extLst>
                      <a:ext uri="{FF2B5EF4-FFF2-40B4-BE49-F238E27FC236}">
                        <a16:creationId xmlns:a16="http://schemas.microsoft.com/office/drawing/2014/main" id="{719C1476-FBE7-4808-B13C-6DD0A38E4D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1" name="Groep 282">
                  <a:extLst>
                    <a:ext uri="{FF2B5EF4-FFF2-40B4-BE49-F238E27FC236}">
                      <a16:creationId xmlns:a16="http://schemas.microsoft.com/office/drawing/2014/main" id="{F54F0323-2CA7-4B4C-88F8-FA1C91C810E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2" name="Rechthoek 283">
                    <a:extLst>
                      <a:ext uri="{FF2B5EF4-FFF2-40B4-BE49-F238E27FC236}">
                        <a16:creationId xmlns:a16="http://schemas.microsoft.com/office/drawing/2014/main" id="{0CA67B64-A8DC-455E-8A14-1FCB802704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Pijl: punthaak 284">
                    <a:extLst>
                      <a:ext uri="{FF2B5EF4-FFF2-40B4-BE49-F238E27FC236}">
                        <a16:creationId xmlns:a16="http://schemas.microsoft.com/office/drawing/2014/main" id="{9AA71113-9DFE-4D7B-BBBA-2681D1FA925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2" name="Groep 243">
                <a:extLst>
                  <a:ext uri="{FF2B5EF4-FFF2-40B4-BE49-F238E27FC236}">
                    <a16:creationId xmlns:a16="http://schemas.microsoft.com/office/drawing/2014/main" id="{F2C2D016-942F-47D3-AC8E-6C25FF81B90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1" name="Groep 272">
                  <a:extLst>
                    <a:ext uri="{FF2B5EF4-FFF2-40B4-BE49-F238E27FC236}">
                      <a16:creationId xmlns:a16="http://schemas.microsoft.com/office/drawing/2014/main" id="{A2D97BDD-B74D-4148-9327-5DB40DCD0B1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5" name="Rechte verbindingslijn 276">
                    <a:extLst>
                      <a:ext uri="{FF2B5EF4-FFF2-40B4-BE49-F238E27FC236}">
                        <a16:creationId xmlns:a16="http://schemas.microsoft.com/office/drawing/2014/main" id="{B0209498-AC6A-4FB2-A5DE-97FDB60B3E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77">
                    <a:extLst>
                      <a:ext uri="{FF2B5EF4-FFF2-40B4-BE49-F238E27FC236}">
                        <a16:creationId xmlns:a16="http://schemas.microsoft.com/office/drawing/2014/main" id="{C36C9041-BD08-443B-B588-2FA8956D86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78">
                    <a:extLst>
                      <a:ext uri="{FF2B5EF4-FFF2-40B4-BE49-F238E27FC236}">
                        <a16:creationId xmlns:a16="http://schemas.microsoft.com/office/drawing/2014/main" id="{0032EC56-D130-4B6C-A6A2-4DACBDF7C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79">
                    <a:extLst>
                      <a:ext uri="{FF2B5EF4-FFF2-40B4-BE49-F238E27FC236}">
                        <a16:creationId xmlns:a16="http://schemas.microsoft.com/office/drawing/2014/main" id="{2A2B24FA-EF58-4632-A15C-2B54C78553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80">
                    <a:extLst>
                      <a:ext uri="{FF2B5EF4-FFF2-40B4-BE49-F238E27FC236}">
                        <a16:creationId xmlns:a16="http://schemas.microsoft.com/office/drawing/2014/main" id="{4614A4DE-376C-4863-B0AE-31E238AEA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2" name="Groep 273">
                  <a:extLst>
                    <a:ext uri="{FF2B5EF4-FFF2-40B4-BE49-F238E27FC236}">
                      <a16:creationId xmlns:a16="http://schemas.microsoft.com/office/drawing/2014/main" id="{E9F3B247-3182-4D1B-B4F8-5506F3A2571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3" name="Rechthoek 274">
                    <a:extLst>
                      <a:ext uri="{FF2B5EF4-FFF2-40B4-BE49-F238E27FC236}">
                        <a16:creationId xmlns:a16="http://schemas.microsoft.com/office/drawing/2014/main" id="{543FDE3E-86C5-464E-B34F-9015FC9FCE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Pijl: punthaak 275">
                    <a:extLst>
                      <a:ext uri="{FF2B5EF4-FFF2-40B4-BE49-F238E27FC236}">
                        <a16:creationId xmlns:a16="http://schemas.microsoft.com/office/drawing/2014/main" id="{81636E2B-B516-4709-AA48-132A2C6E5FA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3" name="Rechte verbindingslijn 244">
                <a:extLst>
                  <a:ext uri="{FF2B5EF4-FFF2-40B4-BE49-F238E27FC236}">
                    <a16:creationId xmlns:a16="http://schemas.microsoft.com/office/drawing/2014/main" id="{5DC7E20B-F6B4-46D3-B517-A0475C1245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4" name="Rechte verbindingslijn 245">
                <a:extLst>
                  <a:ext uri="{FF2B5EF4-FFF2-40B4-BE49-F238E27FC236}">
                    <a16:creationId xmlns:a16="http://schemas.microsoft.com/office/drawing/2014/main" id="{5C70BAAB-7A2C-4541-8F85-AE5B1F3DCF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5" name="Groep 246">
                <a:extLst>
                  <a:ext uri="{FF2B5EF4-FFF2-40B4-BE49-F238E27FC236}">
                    <a16:creationId xmlns:a16="http://schemas.microsoft.com/office/drawing/2014/main" id="{9021BD4D-0264-4E0C-890A-B3F872233A5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0" name="Rechthoek 261">
                  <a:extLst>
                    <a:ext uri="{FF2B5EF4-FFF2-40B4-BE49-F238E27FC236}">
                      <a16:creationId xmlns:a16="http://schemas.microsoft.com/office/drawing/2014/main" id="{3570BECA-350D-4748-A2ED-35208E6EDAA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1" name="Groep 262">
                  <a:extLst>
                    <a:ext uri="{FF2B5EF4-FFF2-40B4-BE49-F238E27FC236}">
                      <a16:creationId xmlns:a16="http://schemas.microsoft.com/office/drawing/2014/main" id="{697E55ED-CA6B-406F-A05B-F605C3E4E22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2" name="Groep 263">
                    <a:extLst>
                      <a:ext uri="{FF2B5EF4-FFF2-40B4-BE49-F238E27FC236}">
                        <a16:creationId xmlns:a16="http://schemas.microsoft.com/office/drawing/2014/main" id="{C95A0623-3B9D-4D19-8DA8-F7829833EA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6" name="Rechte verbindingslijn 267">
                      <a:extLst>
                        <a:ext uri="{FF2B5EF4-FFF2-40B4-BE49-F238E27FC236}">
                          <a16:creationId xmlns:a16="http://schemas.microsoft.com/office/drawing/2014/main" id="{EF7CFCD9-AA67-4F57-B3CE-21076186C9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68">
                      <a:extLst>
                        <a:ext uri="{FF2B5EF4-FFF2-40B4-BE49-F238E27FC236}">
                          <a16:creationId xmlns:a16="http://schemas.microsoft.com/office/drawing/2014/main" id="{342B5527-19C7-4265-97FE-6A4A5E812F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8" name="Rechte verbindingslijn 269">
                      <a:extLst>
                        <a:ext uri="{FF2B5EF4-FFF2-40B4-BE49-F238E27FC236}">
                          <a16:creationId xmlns:a16="http://schemas.microsoft.com/office/drawing/2014/main" id="{B41816B8-C6B4-429D-B79A-E3E137F0F9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9" name="Rechte verbindingslijn 270">
                      <a:extLst>
                        <a:ext uri="{FF2B5EF4-FFF2-40B4-BE49-F238E27FC236}">
                          <a16:creationId xmlns:a16="http://schemas.microsoft.com/office/drawing/2014/main" id="{07CF32EA-94ED-4EF0-8B47-C670CA87B1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0" name="Rechte verbindingslijn 271">
                      <a:extLst>
                        <a:ext uri="{FF2B5EF4-FFF2-40B4-BE49-F238E27FC236}">
                          <a16:creationId xmlns:a16="http://schemas.microsoft.com/office/drawing/2014/main" id="{B4ADD074-501E-4BAB-8186-05C645066A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3" name="Groep 264">
                    <a:extLst>
                      <a:ext uri="{FF2B5EF4-FFF2-40B4-BE49-F238E27FC236}">
                        <a16:creationId xmlns:a16="http://schemas.microsoft.com/office/drawing/2014/main" id="{1E9DC269-C716-47FE-B430-16ADCA2DF4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4" name="Rechthoek 265">
                      <a:extLst>
                        <a:ext uri="{FF2B5EF4-FFF2-40B4-BE49-F238E27FC236}">
                          <a16:creationId xmlns:a16="http://schemas.microsoft.com/office/drawing/2014/main" id="{CB898014-3DCF-4A61-9254-94B3B2C0E9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5" name="Pijl: punthaak 266">
                      <a:extLst>
                        <a:ext uri="{FF2B5EF4-FFF2-40B4-BE49-F238E27FC236}">
                          <a16:creationId xmlns:a16="http://schemas.microsoft.com/office/drawing/2014/main" id="{4A4C65C8-6BDC-40EC-BA15-17F61B9582A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6" name="Groep 247">
                <a:extLst>
                  <a:ext uri="{FF2B5EF4-FFF2-40B4-BE49-F238E27FC236}">
                    <a16:creationId xmlns:a16="http://schemas.microsoft.com/office/drawing/2014/main" id="{9527E0EF-19A4-4D76-A45C-BD297EA9FD6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9" name="Rechthoek 250">
                  <a:extLst>
                    <a:ext uri="{FF2B5EF4-FFF2-40B4-BE49-F238E27FC236}">
                      <a16:creationId xmlns:a16="http://schemas.microsoft.com/office/drawing/2014/main" id="{7A691E5A-1804-4A97-9B3D-87D2E5BC8DA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0" name="Groep 251">
                  <a:extLst>
                    <a:ext uri="{FF2B5EF4-FFF2-40B4-BE49-F238E27FC236}">
                      <a16:creationId xmlns:a16="http://schemas.microsoft.com/office/drawing/2014/main" id="{260BB30C-8C51-4DF7-A51E-0B0EE9CB4A4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1" name="Groep 252">
                    <a:extLst>
                      <a:ext uri="{FF2B5EF4-FFF2-40B4-BE49-F238E27FC236}">
                        <a16:creationId xmlns:a16="http://schemas.microsoft.com/office/drawing/2014/main" id="{2EEAE1B2-3A81-4064-BEF1-2EE1468EACB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5" name="Rechte verbindingslijn 256">
                      <a:extLst>
                        <a:ext uri="{FF2B5EF4-FFF2-40B4-BE49-F238E27FC236}">
                          <a16:creationId xmlns:a16="http://schemas.microsoft.com/office/drawing/2014/main" id="{162BC783-A2E2-4BDC-B2FF-9FE0E6F836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6" name="Rechte verbindingslijn 257">
                      <a:extLst>
                        <a:ext uri="{FF2B5EF4-FFF2-40B4-BE49-F238E27FC236}">
                          <a16:creationId xmlns:a16="http://schemas.microsoft.com/office/drawing/2014/main" id="{6340EDB2-F751-41FB-9B83-A64EC483E6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7" name="Rechte verbindingslijn 258">
                      <a:extLst>
                        <a:ext uri="{FF2B5EF4-FFF2-40B4-BE49-F238E27FC236}">
                          <a16:creationId xmlns:a16="http://schemas.microsoft.com/office/drawing/2014/main" id="{D5FB80D3-0B27-438A-A1D7-143C6ACD01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8" name="Rechte verbindingslijn 259">
                      <a:extLst>
                        <a:ext uri="{FF2B5EF4-FFF2-40B4-BE49-F238E27FC236}">
                          <a16:creationId xmlns:a16="http://schemas.microsoft.com/office/drawing/2014/main" id="{6628B13B-B0F5-4E0A-8EB2-9727961713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60">
                      <a:extLst>
                        <a:ext uri="{FF2B5EF4-FFF2-40B4-BE49-F238E27FC236}">
                          <a16:creationId xmlns:a16="http://schemas.microsoft.com/office/drawing/2014/main" id="{DBA9EA97-A9BA-469C-9BC3-8AE81A2606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2" name="Groep 253">
                    <a:extLst>
                      <a:ext uri="{FF2B5EF4-FFF2-40B4-BE49-F238E27FC236}">
                        <a16:creationId xmlns:a16="http://schemas.microsoft.com/office/drawing/2014/main" id="{BC0926E6-789C-4B88-95BE-C7675FC4762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3" name="Rechthoek 254">
                      <a:extLst>
                        <a:ext uri="{FF2B5EF4-FFF2-40B4-BE49-F238E27FC236}">
                          <a16:creationId xmlns:a16="http://schemas.microsoft.com/office/drawing/2014/main" id="{E5EB8964-525E-4C96-A3FD-190ED2CFF3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4" name="Pijl: punthaak 255">
                      <a:extLst>
                        <a:ext uri="{FF2B5EF4-FFF2-40B4-BE49-F238E27FC236}">
                          <a16:creationId xmlns:a16="http://schemas.microsoft.com/office/drawing/2014/main" id="{EB4276FA-CF91-4DB0-B73E-0983C660870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7" name="Rechthoek 248">
                <a:extLst>
                  <a:ext uri="{FF2B5EF4-FFF2-40B4-BE49-F238E27FC236}">
                    <a16:creationId xmlns:a16="http://schemas.microsoft.com/office/drawing/2014/main" id="{15A2A2B5-B016-441B-95B8-449ED22FAEF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8" name="Rechthoek 249">
                <a:extLst>
                  <a:ext uri="{FF2B5EF4-FFF2-40B4-BE49-F238E27FC236}">
                    <a16:creationId xmlns:a16="http://schemas.microsoft.com/office/drawing/2014/main" id="{E39DE439-02F0-45CE-95C6-541A6592F28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80" name="Rechte verbindingslijn 231">
              <a:extLst>
                <a:ext uri="{FF2B5EF4-FFF2-40B4-BE49-F238E27FC236}">
                  <a16:creationId xmlns:a16="http://schemas.microsoft.com/office/drawing/2014/main" id="{EBB03CA7-6036-421C-B06D-8630C0BB6B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1" name="Ovaal 232">
              <a:extLst>
                <a:ext uri="{FF2B5EF4-FFF2-40B4-BE49-F238E27FC236}">
                  <a16:creationId xmlns:a16="http://schemas.microsoft.com/office/drawing/2014/main" id="{6AB5EDF9-9A62-46B8-8013-70B956BDEFED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2" name="Ovaal 233">
              <a:extLst>
                <a:ext uri="{FF2B5EF4-FFF2-40B4-BE49-F238E27FC236}">
                  <a16:creationId xmlns:a16="http://schemas.microsoft.com/office/drawing/2014/main" id="{543116B9-8709-4A6C-9EC5-AB9071891994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3" name="Ovaal 234">
              <a:extLst>
                <a:ext uri="{FF2B5EF4-FFF2-40B4-BE49-F238E27FC236}">
                  <a16:creationId xmlns:a16="http://schemas.microsoft.com/office/drawing/2014/main" id="{A83FCC63-01C1-4C7F-B6A7-A4E0FA9FB954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4" name="Ovaal 235">
              <a:extLst>
                <a:ext uri="{FF2B5EF4-FFF2-40B4-BE49-F238E27FC236}">
                  <a16:creationId xmlns:a16="http://schemas.microsoft.com/office/drawing/2014/main" id="{D8104C43-925D-4A62-A3AE-F1C632134403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5" name="Rechthoek 236">
              <a:extLst>
                <a:ext uri="{FF2B5EF4-FFF2-40B4-BE49-F238E27FC236}">
                  <a16:creationId xmlns:a16="http://schemas.microsoft.com/office/drawing/2014/main" id="{6A2BDBDC-D458-437F-B445-E2B46CC1169C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6" name="Rechthoek 237">
              <a:extLst>
                <a:ext uri="{FF2B5EF4-FFF2-40B4-BE49-F238E27FC236}">
                  <a16:creationId xmlns:a16="http://schemas.microsoft.com/office/drawing/2014/main" id="{7FFEE7FC-1042-49F5-9526-416578A2A321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</a:t>
              </a:r>
              <a:r>
                <a:rPr lang="en-GB" sz="1400" i="0" kern="1200" noProof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Abc</a:t>
              </a:r>
              <a:endParaRPr lang="en-GB" sz="1400" i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 dirty="0" err="1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</a:t>
              </a:r>
              <a:r>
                <a:rPr lang="en-GB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4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4688304" y="1843271"/>
            <a:ext cx="6782971" cy="43200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graph.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1BAD6C45-A463-4439-849A-70548B6E5C3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2" y="2147739"/>
            <a:ext cx="3900265" cy="4015531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Click here to add a bullet.</a:t>
            </a:r>
          </a:p>
          <a:p>
            <a:pPr lvl="1"/>
            <a:r>
              <a:rPr lang="en-GB" noProof="0" dirty="0"/>
              <a:t>Sub-bullets</a:t>
            </a:r>
          </a:p>
          <a:p>
            <a:pPr lvl="2"/>
            <a:r>
              <a:rPr lang="en-GB" noProof="0" dirty="0"/>
              <a:t>Default text</a:t>
            </a:r>
          </a:p>
          <a:p>
            <a:pPr lvl="3"/>
            <a:r>
              <a:rPr lang="en-GB" noProof="0" dirty="0"/>
              <a:t>Numeric bullets</a:t>
            </a:r>
          </a:p>
          <a:p>
            <a:pPr lvl="4"/>
            <a:r>
              <a:rPr lang="en-GB" noProof="0" dirty="0"/>
              <a:t># </a:t>
            </a:r>
            <a:r>
              <a:rPr lang="en-GB" noProof="0" dirty="0" err="1"/>
              <a:t>Abc</a:t>
            </a:r>
            <a:endParaRPr lang="en-GB" noProof="0" dirty="0"/>
          </a:p>
          <a:p>
            <a:pPr lvl="5"/>
            <a:r>
              <a:rPr lang="en-GB" noProof="0" dirty="0"/>
              <a:t># Bullets</a:t>
            </a:r>
          </a:p>
          <a:p>
            <a:pPr lvl="6"/>
            <a:r>
              <a:rPr lang="en-GB" noProof="0" dirty="0"/>
              <a:t>title headers</a:t>
            </a:r>
          </a:p>
          <a:p>
            <a:pPr lvl="7"/>
            <a:r>
              <a:rPr lang="en-GB" noProof="0" dirty="0"/>
              <a:t>Subtitle headers </a:t>
            </a:r>
          </a:p>
          <a:p>
            <a:pPr lvl="8"/>
            <a:r>
              <a:rPr lang="en-GB" noProof="0" dirty="0"/>
              <a:t>Subtitle text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A860-81D5-4B42-B049-61D9E9645439}" type="datetime2">
              <a:rPr lang="en-GB" noProof="0" smtClean="0"/>
              <a:t>Friday, 22 April 2022</a:t>
            </a:fld>
            <a:endParaRPr lang="en-GB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411" name="Instruction">
            <a:extLst>
              <a:ext uri="{FF2B5EF4-FFF2-40B4-BE49-F238E27FC236}">
                <a16:creationId xmlns:a16="http://schemas.microsoft.com/office/drawing/2014/main" id="{60A5493C-841D-4351-BA80-48BA1B78C5AF}"/>
              </a:ext>
            </a:extLst>
          </p:cNvPr>
          <p:cNvGrpSpPr/>
          <p:nvPr userDrawn="1"/>
        </p:nvGrpSpPr>
        <p:grpSpPr>
          <a:xfrm>
            <a:off x="12389714" y="2813292"/>
            <a:ext cx="3183678" cy="2546619"/>
            <a:chOff x="12389714" y="4327164"/>
            <a:chExt cx="3183677" cy="2546619"/>
          </a:xfrm>
        </p:grpSpPr>
        <p:grpSp>
          <p:nvGrpSpPr>
            <p:cNvPr id="412" name="Meer informatie">
              <a:extLst>
                <a:ext uri="{FF2B5EF4-FFF2-40B4-BE49-F238E27FC236}">
                  <a16:creationId xmlns:a16="http://schemas.microsoft.com/office/drawing/2014/main" id="{EC001E31-6958-48F8-8025-DE9D38563CCD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450" name="Freeform 101">
                <a:extLst>
                  <a:ext uri="{FF2B5EF4-FFF2-40B4-BE49-F238E27FC236}">
                    <a16:creationId xmlns:a16="http://schemas.microsoft.com/office/drawing/2014/main" id="{E094B8E7-2E89-4C9C-95D6-62F4D62D7A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451" name="Rechthoek 450">
                <a:extLst>
                  <a:ext uri="{FF2B5EF4-FFF2-40B4-BE49-F238E27FC236}">
                    <a16:creationId xmlns:a16="http://schemas.microsoft.com/office/drawing/2014/main" id="{212FF726-C6A7-498F-9BDE-4CDF6808F36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452" name="Rechte verbindingslijn 451">
                <a:extLst>
                  <a:ext uri="{FF2B5EF4-FFF2-40B4-BE49-F238E27FC236}">
                    <a16:creationId xmlns:a16="http://schemas.microsoft.com/office/drawing/2014/main" id="{2C1AB0F3-95F9-49C0-B28A-96F81A6FA3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413" name="Rechte verbindingslijn 412">
              <a:extLst>
                <a:ext uri="{FF2B5EF4-FFF2-40B4-BE49-F238E27FC236}">
                  <a16:creationId xmlns:a16="http://schemas.microsoft.com/office/drawing/2014/main" id="{CB31936D-EF02-4794-800F-95CE3D0BAD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4" name="Rechthoek 413">
              <a:extLst>
                <a:ext uri="{FF2B5EF4-FFF2-40B4-BE49-F238E27FC236}">
                  <a16:creationId xmlns:a16="http://schemas.microsoft.com/office/drawing/2014/main" id="{89FDBB0D-E98F-49D3-8948-670C6E9D6937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415" name="Ovaal 414">
              <a:extLst>
                <a:ext uri="{FF2B5EF4-FFF2-40B4-BE49-F238E27FC236}">
                  <a16:creationId xmlns:a16="http://schemas.microsoft.com/office/drawing/2014/main" id="{D2EFC599-2409-4473-A632-84B51FB90AB6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16" name="Rechte verbindingslijn 415">
              <a:extLst>
                <a:ext uri="{FF2B5EF4-FFF2-40B4-BE49-F238E27FC236}">
                  <a16:creationId xmlns:a16="http://schemas.microsoft.com/office/drawing/2014/main" id="{BAF4F873-7D9D-4575-826C-7AB4306631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7" name="Rechthoek 416">
              <a:extLst>
                <a:ext uri="{FF2B5EF4-FFF2-40B4-BE49-F238E27FC236}">
                  <a16:creationId xmlns:a16="http://schemas.microsoft.com/office/drawing/2014/main" id="{C2DC901A-2D3C-4C5C-9882-BDE571F7F581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418" name="Groep 417">
              <a:extLst>
                <a:ext uri="{FF2B5EF4-FFF2-40B4-BE49-F238E27FC236}">
                  <a16:creationId xmlns:a16="http://schemas.microsoft.com/office/drawing/2014/main" id="{9AE13ED7-EE70-4C3A-910C-9BB9293AEC6D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419" name="Rechthoek 418">
                <a:extLst>
                  <a:ext uri="{FF2B5EF4-FFF2-40B4-BE49-F238E27FC236}">
                    <a16:creationId xmlns:a16="http://schemas.microsoft.com/office/drawing/2014/main" id="{7558CD8F-0793-4DA8-84E1-9A1225FCF94D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Rechthoek 419">
                <a:extLst>
                  <a:ext uri="{FF2B5EF4-FFF2-40B4-BE49-F238E27FC236}">
                    <a16:creationId xmlns:a16="http://schemas.microsoft.com/office/drawing/2014/main" id="{3F53D54C-580D-4332-98CA-3D489B01A3F4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Tekstvak 420">
                <a:extLst>
                  <a:ext uri="{FF2B5EF4-FFF2-40B4-BE49-F238E27FC236}">
                    <a16:creationId xmlns:a16="http://schemas.microsoft.com/office/drawing/2014/main" id="{A55CA66D-05C3-49B8-B1C1-5F31AEAD1BE0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422" name="Tekstvak 421">
                <a:extLst>
                  <a:ext uri="{FF2B5EF4-FFF2-40B4-BE49-F238E27FC236}">
                    <a16:creationId xmlns:a16="http://schemas.microsoft.com/office/drawing/2014/main" id="{1772B975-943A-4565-A330-1EF5AE96D792}"/>
                  </a:ext>
                </a:extLst>
              </p:cNvPr>
              <p:cNvSpPr txBox="1"/>
              <p:nvPr userDrawn="1"/>
            </p:nvSpPr>
            <p:spPr>
              <a:xfrm>
                <a:off x="12984220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423" name="Picture 3">
                <a:extLst>
                  <a:ext uri="{FF2B5EF4-FFF2-40B4-BE49-F238E27FC236}">
                    <a16:creationId xmlns:a16="http://schemas.microsoft.com/office/drawing/2014/main" id="{27B1DFA9-EF4E-4C9F-8532-42D0889EB5E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24" name="Groep 423">
                <a:extLst>
                  <a:ext uri="{FF2B5EF4-FFF2-40B4-BE49-F238E27FC236}">
                    <a16:creationId xmlns:a16="http://schemas.microsoft.com/office/drawing/2014/main" id="{66CC3207-576C-4868-8148-10B6BDF71935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447" name="Rechthoek 446">
                  <a:extLst>
                    <a:ext uri="{FF2B5EF4-FFF2-40B4-BE49-F238E27FC236}">
                      <a16:creationId xmlns:a16="http://schemas.microsoft.com/office/drawing/2014/main" id="{8075C2AC-7D33-41F7-B819-56D775C843C6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48" name="Rechthoek 447">
                  <a:extLst>
                    <a:ext uri="{FF2B5EF4-FFF2-40B4-BE49-F238E27FC236}">
                      <a16:creationId xmlns:a16="http://schemas.microsoft.com/office/drawing/2014/main" id="{AAF1D4EB-44CA-407D-8ABC-22A19BA249B9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49" name="Rechthoek 448">
                  <a:extLst>
                    <a:ext uri="{FF2B5EF4-FFF2-40B4-BE49-F238E27FC236}">
                      <a16:creationId xmlns:a16="http://schemas.microsoft.com/office/drawing/2014/main" id="{86C1209A-4983-4F75-BD23-6CD3532EFAF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425" name="Groep 424">
                <a:extLst>
                  <a:ext uri="{FF2B5EF4-FFF2-40B4-BE49-F238E27FC236}">
                    <a16:creationId xmlns:a16="http://schemas.microsoft.com/office/drawing/2014/main" id="{F7C11BBE-B25D-4D05-8820-38B9EB439AA6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426" name="Rechthoek 425">
                  <a:extLst>
                    <a:ext uri="{FF2B5EF4-FFF2-40B4-BE49-F238E27FC236}">
                      <a16:creationId xmlns:a16="http://schemas.microsoft.com/office/drawing/2014/main" id="{0C9B1841-E001-45DA-8A5D-0F9FEF7E689D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grpSp>
              <p:nvGrpSpPr>
                <p:cNvPr id="427" name="Groep 426">
                  <a:extLst>
                    <a:ext uri="{FF2B5EF4-FFF2-40B4-BE49-F238E27FC236}">
                      <a16:creationId xmlns:a16="http://schemas.microsoft.com/office/drawing/2014/main" id="{7E7162D4-9CBF-4EAF-BA29-730F2079343F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428" name="Groep 427">
                    <a:extLst>
                      <a:ext uri="{FF2B5EF4-FFF2-40B4-BE49-F238E27FC236}">
                        <a16:creationId xmlns:a16="http://schemas.microsoft.com/office/drawing/2014/main" id="{1B87DA09-D618-40DC-A9BD-0EE608B8E5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433" name="Rechthoek 432">
                      <a:extLst>
                        <a:ext uri="{FF2B5EF4-FFF2-40B4-BE49-F238E27FC236}">
                          <a16:creationId xmlns:a16="http://schemas.microsoft.com/office/drawing/2014/main" id="{63F5E04B-C7D0-4128-A5C8-83EC4A3689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grpSp>
                  <p:nvGrpSpPr>
                    <p:cNvPr id="434" name="Groep 433">
                      <a:extLst>
                        <a:ext uri="{FF2B5EF4-FFF2-40B4-BE49-F238E27FC236}">
                          <a16:creationId xmlns:a16="http://schemas.microsoft.com/office/drawing/2014/main" id="{13307E20-52FA-4636-BA50-8A36CB79482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440" name="Rechte verbindingslijn 439">
                        <a:extLst>
                          <a:ext uri="{FF2B5EF4-FFF2-40B4-BE49-F238E27FC236}">
                            <a16:creationId xmlns:a16="http://schemas.microsoft.com/office/drawing/2014/main" id="{B783B776-4F4D-492E-A84A-811DB365B9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1" name="Rechte verbindingslijn 440">
                        <a:extLst>
                          <a:ext uri="{FF2B5EF4-FFF2-40B4-BE49-F238E27FC236}">
                            <a16:creationId xmlns:a16="http://schemas.microsoft.com/office/drawing/2014/main" id="{60A52C26-D4A0-4DC5-8EE8-204CB5037BE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42" name="Groep 441">
                        <a:extLst>
                          <a:ext uri="{FF2B5EF4-FFF2-40B4-BE49-F238E27FC236}">
                            <a16:creationId xmlns:a16="http://schemas.microsoft.com/office/drawing/2014/main" id="{0DFBA214-5CD9-472A-93DA-F7FE32B1984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443" name="Rechte verbindingslijn 442">
                          <a:extLst>
                            <a:ext uri="{FF2B5EF4-FFF2-40B4-BE49-F238E27FC236}">
                              <a16:creationId xmlns:a16="http://schemas.microsoft.com/office/drawing/2014/main" id="{3D5F6BFF-676F-46EE-A362-5F9973AB5F6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4" name="Rechte verbindingslijn 443">
                          <a:extLst>
                            <a:ext uri="{FF2B5EF4-FFF2-40B4-BE49-F238E27FC236}">
                              <a16:creationId xmlns:a16="http://schemas.microsoft.com/office/drawing/2014/main" id="{28406122-7B4E-4BBD-8858-5F7C24DABE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Rechte verbindingslijn 444">
                          <a:extLst>
                            <a:ext uri="{FF2B5EF4-FFF2-40B4-BE49-F238E27FC236}">
                              <a16:creationId xmlns:a16="http://schemas.microsoft.com/office/drawing/2014/main" id="{F6CF235D-FFD2-4AE9-BAA7-12385B200B3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6" name="Rechte verbindingslijn 445">
                          <a:extLst>
                            <a:ext uri="{FF2B5EF4-FFF2-40B4-BE49-F238E27FC236}">
                              <a16:creationId xmlns:a16="http://schemas.microsoft.com/office/drawing/2014/main" id="{AB0AFF60-ED1B-4707-8413-8630BAEAD7B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35" name="Rechte verbindingslijn 434">
                      <a:extLst>
                        <a:ext uri="{FF2B5EF4-FFF2-40B4-BE49-F238E27FC236}">
                          <a16:creationId xmlns:a16="http://schemas.microsoft.com/office/drawing/2014/main" id="{E106BCB0-8FB9-470D-96B5-130838D7BF4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36" name="Groep 435">
                      <a:extLst>
                        <a:ext uri="{FF2B5EF4-FFF2-40B4-BE49-F238E27FC236}">
                          <a16:creationId xmlns:a16="http://schemas.microsoft.com/office/drawing/2014/main" id="{4B5E0CC0-F724-40B8-A1EF-36C0F789779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437" name="Rechte verbindingslijn 436">
                        <a:extLst>
                          <a:ext uri="{FF2B5EF4-FFF2-40B4-BE49-F238E27FC236}">
                            <a16:creationId xmlns:a16="http://schemas.microsoft.com/office/drawing/2014/main" id="{F85737B6-21D9-4D5C-8E38-BB16E31CED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8" name="Rechte verbindingslijn 437">
                        <a:extLst>
                          <a:ext uri="{FF2B5EF4-FFF2-40B4-BE49-F238E27FC236}">
                            <a16:creationId xmlns:a16="http://schemas.microsoft.com/office/drawing/2014/main" id="{E3A438E9-6106-43F7-A8C4-CD64EFBEDDF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9" name="Rechte verbindingslijn 438">
                        <a:extLst>
                          <a:ext uri="{FF2B5EF4-FFF2-40B4-BE49-F238E27FC236}">
                            <a16:creationId xmlns:a16="http://schemas.microsoft.com/office/drawing/2014/main" id="{F6F4F546-568A-403E-BF58-8D318EF8E2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29" name="Groep 428">
                    <a:extLst>
                      <a:ext uri="{FF2B5EF4-FFF2-40B4-BE49-F238E27FC236}">
                        <a16:creationId xmlns:a16="http://schemas.microsoft.com/office/drawing/2014/main" id="{5C402CAF-ECA6-43D8-91D3-730771B41C2E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430" name="Rechthoek 429">
                      <a:extLst>
                        <a:ext uri="{FF2B5EF4-FFF2-40B4-BE49-F238E27FC236}">
                          <a16:creationId xmlns:a16="http://schemas.microsoft.com/office/drawing/2014/main" id="{3D0457D6-14AA-4A41-AB26-92563F34F4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431" name="Rechthoek: afgeronde bovenhoeken 430">
                      <a:extLst>
                        <a:ext uri="{FF2B5EF4-FFF2-40B4-BE49-F238E27FC236}">
                          <a16:creationId xmlns:a16="http://schemas.microsoft.com/office/drawing/2014/main" id="{7950EFDF-48C4-4A4B-917D-75E3ECBB60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432" name="Gelijkbenige driehoek 431">
                      <a:extLst>
                        <a:ext uri="{FF2B5EF4-FFF2-40B4-BE49-F238E27FC236}">
                          <a16:creationId xmlns:a16="http://schemas.microsoft.com/office/drawing/2014/main" id="{48B6E9A4-1F9D-4E33-A394-7791DE34802E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</p:grpSp>
            </p:grpSp>
          </p:grpSp>
        </p:grpSp>
      </p:grpSp>
      <p:grpSp>
        <p:nvGrpSpPr>
          <p:cNvPr id="453" name="Instruction">
            <a:extLst>
              <a:ext uri="{FF2B5EF4-FFF2-40B4-BE49-F238E27FC236}">
                <a16:creationId xmlns:a16="http://schemas.microsoft.com/office/drawing/2014/main" id="{223C2045-D162-4079-B4EF-3DE497CD71D6}"/>
              </a:ext>
            </a:extLst>
          </p:cNvPr>
          <p:cNvGrpSpPr/>
          <p:nvPr userDrawn="1"/>
        </p:nvGrpSpPr>
        <p:grpSpPr>
          <a:xfrm>
            <a:off x="12391601" y="2"/>
            <a:ext cx="3183678" cy="2499789"/>
            <a:chOff x="12391601" y="0"/>
            <a:chExt cx="3183677" cy="2499789"/>
          </a:xfrm>
        </p:grpSpPr>
        <p:sp>
          <p:nvSpPr>
            <p:cNvPr id="454" name="Rechthoek 453">
              <a:extLst>
                <a:ext uri="{FF2B5EF4-FFF2-40B4-BE49-F238E27FC236}">
                  <a16:creationId xmlns:a16="http://schemas.microsoft.com/office/drawing/2014/main" id="{85D2C679-04B4-4550-B196-EB434EEBC94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455" name="Ovaal 454">
              <a:extLst>
                <a:ext uri="{FF2B5EF4-FFF2-40B4-BE49-F238E27FC236}">
                  <a16:creationId xmlns:a16="http://schemas.microsoft.com/office/drawing/2014/main" id="{AD71C315-4916-4952-8EA8-DF0E8C4D5FE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56" name="Rechte verbindingslijn 455">
              <a:extLst>
                <a:ext uri="{FF2B5EF4-FFF2-40B4-BE49-F238E27FC236}">
                  <a16:creationId xmlns:a16="http://schemas.microsoft.com/office/drawing/2014/main" id="{19EF1CD4-E429-421D-807E-C73428DE37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57" name="Rechte verbindingslijn 456">
              <a:extLst>
                <a:ext uri="{FF2B5EF4-FFF2-40B4-BE49-F238E27FC236}">
                  <a16:creationId xmlns:a16="http://schemas.microsoft.com/office/drawing/2014/main" id="{15805530-62A1-4DC9-8E1A-2F1F713200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58" name="Rechthoek 457">
              <a:extLst>
                <a:ext uri="{FF2B5EF4-FFF2-40B4-BE49-F238E27FC236}">
                  <a16:creationId xmlns:a16="http://schemas.microsoft.com/office/drawing/2014/main" id="{DF4371D5-D89D-4730-A8BA-F1B67A841A3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59" name="Ovaal 458">
              <a:extLst>
                <a:ext uri="{FF2B5EF4-FFF2-40B4-BE49-F238E27FC236}">
                  <a16:creationId xmlns:a16="http://schemas.microsoft.com/office/drawing/2014/main" id="{F801C738-9779-467B-9196-A391EFE9DCA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60" name="Rechthoek 459">
              <a:extLst>
                <a:ext uri="{FF2B5EF4-FFF2-40B4-BE49-F238E27FC236}">
                  <a16:creationId xmlns:a16="http://schemas.microsoft.com/office/drawing/2014/main" id="{318879E0-0DAE-4B6B-8E71-F7BA1C5B3E94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61" name="Groep 460">
              <a:extLst>
                <a:ext uri="{FF2B5EF4-FFF2-40B4-BE49-F238E27FC236}">
                  <a16:creationId xmlns:a16="http://schemas.microsoft.com/office/drawing/2014/main" id="{295207A1-A109-4030-9BF0-0ED88B45FC37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67" name="Rechthoek 466">
                <a:extLst>
                  <a:ext uri="{FF2B5EF4-FFF2-40B4-BE49-F238E27FC236}">
                    <a16:creationId xmlns:a16="http://schemas.microsoft.com/office/drawing/2014/main" id="{7DFC1BE2-5195-4CB7-8EE2-B01FC7E294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68" name="Rechte verbindingslijn 467">
                <a:extLst>
                  <a:ext uri="{FF2B5EF4-FFF2-40B4-BE49-F238E27FC236}">
                    <a16:creationId xmlns:a16="http://schemas.microsoft.com/office/drawing/2014/main" id="{BF04D456-DEEB-4B17-AF1A-900F2A3AB8B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69" name="Gelijkbenige driehoek 468">
                <a:extLst>
                  <a:ext uri="{FF2B5EF4-FFF2-40B4-BE49-F238E27FC236}">
                    <a16:creationId xmlns:a16="http://schemas.microsoft.com/office/drawing/2014/main" id="{D7531304-A19A-4BCC-B121-56C084D4ED6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62" name="Rechte verbindingslijn 461">
              <a:extLst>
                <a:ext uri="{FF2B5EF4-FFF2-40B4-BE49-F238E27FC236}">
                  <a16:creationId xmlns:a16="http://schemas.microsoft.com/office/drawing/2014/main" id="{78CD664B-4528-4601-9212-FD7DF74E3E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63" name="Groep 462">
              <a:extLst>
                <a:ext uri="{FF2B5EF4-FFF2-40B4-BE49-F238E27FC236}">
                  <a16:creationId xmlns:a16="http://schemas.microsoft.com/office/drawing/2014/main" id="{9C7455EB-D9CE-4737-BDBF-0EFDE5CD357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464" name="Rechthoek 463">
                <a:extLst>
                  <a:ext uri="{FF2B5EF4-FFF2-40B4-BE49-F238E27FC236}">
                    <a16:creationId xmlns:a16="http://schemas.microsoft.com/office/drawing/2014/main" id="{B10F7342-2D5F-42CF-B3C6-83E16B24DA12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FE3672FB-14AD-477F-8E30-F64900B97F8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B4E89F2D-A6E6-453C-A1AF-A3984C0BE7D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</p:grpSp>
      </p:grpSp>
      <p:sp>
        <p:nvSpPr>
          <p:cNvPr id="142" name="Tijdelijke aanduiding voor tekst 20">
            <a:extLst>
              <a:ext uri="{FF2B5EF4-FFF2-40B4-BE49-F238E27FC236}">
                <a16:creationId xmlns:a16="http://schemas.microsoft.com/office/drawing/2014/main" id="{A625EF9B-2ABB-4965-A100-F1852AC93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3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CB1FB780-F18E-4874-9535-02D7C9F841C1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46" name="Rechte verbindingslijn 145">
              <a:extLst>
                <a:ext uri="{FF2B5EF4-FFF2-40B4-BE49-F238E27FC236}">
                  <a16:creationId xmlns:a16="http://schemas.microsoft.com/office/drawing/2014/main" id="{EB972285-22BD-4E3A-86AB-46E3F435E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FE2ACF58-5523-4302-9C95-58ED1AA955CE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4C5A0D21-B039-4AE8-A74C-F7F839FD1AD6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2CCEEAF5-E85F-42D9-B753-126CB540DA0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BC4A6AEE-801F-4623-A191-78BFEFB0586F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51" name="Meer informatie">
              <a:extLst>
                <a:ext uri="{FF2B5EF4-FFF2-40B4-BE49-F238E27FC236}">
                  <a16:creationId xmlns:a16="http://schemas.microsoft.com/office/drawing/2014/main" id="{B14B5D17-4293-4467-939F-EAF0811A7A19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19" name="Freeform 101">
                <a:extLst>
                  <a:ext uri="{FF2B5EF4-FFF2-40B4-BE49-F238E27FC236}">
                    <a16:creationId xmlns:a16="http://schemas.microsoft.com/office/drawing/2014/main" id="{8CF968F4-27F3-4322-9163-8D09F8157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3A7A95A9-65F5-4C90-8318-6DD0B16034A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4" name="Rechte verbindingslijn 293">
                <a:extLst>
                  <a:ext uri="{FF2B5EF4-FFF2-40B4-BE49-F238E27FC236}">
                    <a16:creationId xmlns:a16="http://schemas.microsoft.com/office/drawing/2014/main" id="{3B48F04B-C98C-49C9-AE5B-B8763BE561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DC36D319-9352-447F-9C56-9DC2058DBD70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5766150F-5411-4FE7-9504-B8A4FB9A6DC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4" name="Rechte verbindingslijn 153">
              <a:extLst>
                <a:ext uri="{FF2B5EF4-FFF2-40B4-BE49-F238E27FC236}">
                  <a16:creationId xmlns:a16="http://schemas.microsoft.com/office/drawing/2014/main" id="{DB36D0A8-F28D-45E8-B841-A2BCEEFAD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DA17ABEF-E993-4300-B88B-8B6A67670E4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E5503B0-D9F4-4AC6-84E0-A00520E5880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AA777FA9-4EBA-4820-84C3-BCE6D1A05C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5B24AC4D-A947-4D98-9CE2-D40FBBD9CF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8E52E4E-93F9-47B1-B7F3-3328D2B40AB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15307E87-319C-4A9B-984B-7A17E4BECE6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027002C6-6B8D-4F0B-8E87-8142F49165F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F0752E8D-284A-4A70-9ED3-E99488965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0F7AEBC2-70F4-4220-8231-33254AE458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0E9DF3A8-3425-4438-B6D2-C7E53D2D18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3D35159E-4BBA-4989-AB92-8B9C679F1A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F6C72B76-6906-4FA9-9B88-201FB507AE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CE419076-F1BD-46B5-BD73-4FE8B9D5C56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74418182-957A-4646-9CBE-780B28333C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3" name="Pijl: punthaak 212">
                    <a:extLst>
                      <a:ext uri="{FF2B5EF4-FFF2-40B4-BE49-F238E27FC236}">
                        <a16:creationId xmlns:a16="http://schemas.microsoft.com/office/drawing/2014/main" id="{5BED181D-4DA4-4F62-8E4A-B2D70F590DA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D5E42FEF-CEB0-48ED-9537-ECEC96A601F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7D70A85C-BE3B-4ACC-B07C-65B6AE0B75F0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183BDE59-4E52-4764-94F8-C3CFA8B844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D0E1B632-1059-4EF3-840B-F899C09BDA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93B7B091-3F0E-40D2-A43F-86086FFB7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6FB304FE-9CD2-4914-B4E4-CAB03FC1C1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ED70AFCB-4A6C-44B0-8DA7-80665502EC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989EDE12-1A40-44C8-9B99-EDCC88985DD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C73E4DB-7AF4-4FEA-9792-76C29522CB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4" name="Pijl: punthaak 203">
                    <a:extLst>
                      <a:ext uri="{FF2B5EF4-FFF2-40B4-BE49-F238E27FC236}">
                        <a16:creationId xmlns:a16="http://schemas.microsoft.com/office/drawing/2014/main" id="{CA17AD03-4BAE-445A-92C4-314CF7C4668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798557A1-8868-4EDC-90D5-2983FAF2A1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E995682F-FA20-4BFB-8C1E-10E90FF3D6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BE01C377-3D9E-4494-B8FD-F1A356872C0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2B1B4C4F-02C0-41FB-9C76-220A6ADC7B9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1" name="Groep 190">
                  <a:extLst>
                    <a:ext uri="{FF2B5EF4-FFF2-40B4-BE49-F238E27FC236}">
                      <a16:creationId xmlns:a16="http://schemas.microsoft.com/office/drawing/2014/main" id="{B7FD003B-3ADD-4D55-A99C-67BC4B1DB15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92" name="Groep 191">
                    <a:extLst>
                      <a:ext uri="{FF2B5EF4-FFF2-40B4-BE49-F238E27FC236}">
                        <a16:creationId xmlns:a16="http://schemas.microsoft.com/office/drawing/2014/main" id="{A8317D81-4FCF-4DF4-BDA9-2BB10F683E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96" name="Rechte verbindingslijn 195">
                      <a:extLst>
                        <a:ext uri="{FF2B5EF4-FFF2-40B4-BE49-F238E27FC236}">
                          <a16:creationId xmlns:a16="http://schemas.microsoft.com/office/drawing/2014/main" id="{6B265A3F-4E3D-42B1-8CF3-2609E0D179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FC4773D6-BDE0-4755-B13A-C4FED4557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8" name="Rechte verbindingslijn 197">
                      <a:extLst>
                        <a:ext uri="{FF2B5EF4-FFF2-40B4-BE49-F238E27FC236}">
                          <a16:creationId xmlns:a16="http://schemas.microsoft.com/office/drawing/2014/main" id="{22F6452A-3FCF-4AFC-A154-DD96EAF7BB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9" name="Rechte verbindingslijn 198">
                      <a:extLst>
                        <a:ext uri="{FF2B5EF4-FFF2-40B4-BE49-F238E27FC236}">
                          <a16:creationId xmlns:a16="http://schemas.microsoft.com/office/drawing/2014/main" id="{AFE88B9E-4386-43DF-92FF-5F09EF5702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64572827-53A3-4EFF-AF1B-181BBC00297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3" name="Groep 192">
                    <a:extLst>
                      <a:ext uri="{FF2B5EF4-FFF2-40B4-BE49-F238E27FC236}">
                        <a16:creationId xmlns:a16="http://schemas.microsoft.com/office/drawing/2014/main" id="{E7D9F937-3534-4128-99D5-0C11FAFBD76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4" name="Rechthoek 193">
                      <a:extLst>
                        <a:ext uri="{FF2B5EF4-FFF2-40B4-BE49-F238E27FC236}">
                          <a16:creationId xmlns:a16="http://schemas.microsoft.com/office/drawing/2014/main" id="{49472B98-D3A3-45A9-BF07-17F0D1E21D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5" name="Pijl: punthaak 194">
                      <a:extLst>
                        <a:ext uri="{FF2B5EF4-FFF2-40B4-BE49-F238E27FC236}">
                          <a16:creationId xmlns:a16="http://schemas.microsoft.com/office/drawing/2014/main" id="{5A78B6DD-5786-4F7C-AC97-95DD67E400E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8800064A-83A5-4826-BB05-5AE68E83873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3626FDFB-160B-4359-A5AA-DF42F1282CB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03A57E83-91E1-4F0D-A806-E73C569FE30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81" name="Groep 180">
                    <a:extLst>
                      <a:ext uri="{FF2B5EF4-FFF2-40B4-BE49-F238E27FC236}">
                        <a16:creationId xmlns:a16="http://schemas.microsoft.com/office/drawing/2014/main" id="{CED11EB4-6F91-4314-9F94-4AD4EB44F7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E3ED0C06-295E-4B97-A2E2-EB500FC643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F7F844AF-62AF-4C8F-8298-3F7CFF0B74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7" name="Rechte verbindingslijn 186">
                      <a:extLst>
                        <a:ext uri="{FF2B5EF4-FFF2-40B4-BE49-F238E27FC236}">
                          <a16:creationId xmlns:a16="http://schemas.microsoft.com/office/drawing/2014/main" id="{3013A48D-2ABD-4CD1-9805-C2FEEA77DC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8" name="Rechte verbindingslijn 187">
                      <a:extLst>
                        <a:ext uri="{FF2B5EF4-FFF2-40B4-BE49-F238E27FC236}">
                          <a16:creationId xmlns:a16="http://schemas.microsoft.com/office/drawing/2014/main" id="{511EB2B2-611C-414B-82C3-ABA961C223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9" name="Rechte verbindingslijn 188">
                      <a:extLst>
                        <a:ext uri="{FF2B5EF4-FFF2-40B4-BE49-F238E27FC236}">
                          <a16:creationId xmlns:a16="http://schemas.microsoft.com/office/drawing/2014/main" id="{CCD87C92-A0B6-4707-ABA2-DADEC08E07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E8721577-C656-46F2-ADDC-1459625A478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3" name="Rechthoek 182">
                      <a:extLst>
                        <a:ext uri="{FF2B5EF4-FFF2-40B4-BE49-F238E27FC236}">
                          <a16:creationId xmlns:a16="http://schemas.microsoft.com/office/drawing/2014/main" id="{4CD3E1AB-8C8E-4C37-BB6C-4DDCC84C08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" name="Pijl: punthaak 183">
                      <a:extLst>
                        <a:ext uri="{FF2B5EF4-FFF2-40B4-BE49-F238E27FC236}">
                          <a16:creationId xmlns:a16="http://schemas.microsoft.com/office/drawing/2014/main" id="{306A1824-C023-4A15-AE26-670BB7DDC26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F4283DB5-0799-42CC-B207-187CDD1FF07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4AA30BAC-9AD2-40A2-A4A9-209765E8DEB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A55DFA95-DF71-40E5-9A5B-CDFDC18310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6B403784-61D6-45A0-BF95-A34C95154E18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E003D757-BBAA-403E-84B5-F75D5E690EF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8813AF89-BBB8-43D0-A4A6-5B458F6F4143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08DE666F-9CEF-4B11-8145-C30B10D9F03B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8EA4A8-A537-4E82-A0AE-4CEDC5895AB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A4BAD8C5-7D5A-4697-92F3-B17F24F9CB12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</a:t>
              </a:r>
              <a:r>
                <a:rPr lang="en-GB" sz="1400" i="0" kern="1200" noProof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Abc</a:t>
              </a:r>
              <a:endParaRPr lang="en-GB" sz="1400" i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 dirty="0" err="1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</a:t>
              </a:r>
              <a:r>
                <a:rPr lang="en-GB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7678E164-41A9-4FAF-84E2-A2D0CAD21B70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F406337-3005-4CE2-B0B3-DFECF2E0B570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E75F906-1E5C-4682-A636-6A1CC56C409E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F0F8D3-BA02-41EE-AEBD-C80811732F21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</p:grpSp>
      <p:sp>
        <p:nvSpPr>
          <p:cNvPr id="225" name="Text Placeholder 8">
            <a:extLst>
              <a:ext uri="{FF2B5EF4-FFF2-40B4-BE49-F238E27FC236}">
                <a16:creationId xmlns:a16="http://schemas.microsoft.com/office/drawing/2014/main" id="{A599FBE7-E1C5-424D-93CE-E8F76D76B0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 dirty="0"/>
              <a:t>PLACE TITLE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29E35-6B56-4D29-9714-DF3E61EA0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3900264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OF THIS SLIDE</a:t>
            </a:r>
          </a:p>
        </p:txBody>
      </p:sp>
      <p:sp>
        <p:nvSpPr>
          <p:cNvPr id="230" name="Text Placeholder 17">
            <a:extLst>
              <a:ext uri="{FF2B5EF4-FFF2-40B4-BE49-F238E27FC236}">
                <a16:creationId xmlns:a16="http://schemas.microsoft.com/office/drawing/2014/main" id="{0B7FA153-19BE-4DA3-9063-7F9CB381C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8702" y="1733551"/>
            <a:ext cx="3900263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 dirty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407313" y="1843271"/>
            <a:ext cx="11063964" cy="43200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graph.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2CD8-1539-4310-9F77-F60B2F9ACC41}" type="datetime2">
              <a:rPr lang="en-GB" noProof="0" smtClean="0"/>
              <a:t>Friday, 22 April 2022</a:t>
            </a:fld>
            <a:endParaRPr lang="en-GB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GRAPH</a:t>
            </a:r>
          </a:p>
        </p:txBody>
      </p:sp>
      <p:grpSp>
        <p:nvGrpSpPr>
          <p:cNvPr id="126" name="Instruction">
            <a:extLst>
              <a:ext uri="{FF2B5EF4-FFF2-40B4-BE49-F238E27FC236}">
                <a16:creationId xmlns:a16="http://schemas.microsoft.com/office/drawing/2014/main" id="{793F9FFB-4556-49FC-81CE-2A7B08B4C37D}"/>
              </a:ext>
            </a:extLst>
          </p:cNvPr>
          <p:cNvGrpSpPr/>
          <p:nvPr userDrawn="1"/>
        </p:nvGrpSpPr>
        <p:grpSpPr>
          <a:xfrm>
            <a:off x="12389714" y="2813292"/>
            <a:ext cx="3183678" cy="2546619"/>
            <a:chOff x="12389714" y="4327164"/>
            <a:chExt cx="3183677" cy="2546619"/>
          </a:xfrm>
        </p:grpSpPr>
        <p:grpSp>
          <p:nvGrpSpPr>
            <p:cNvPr id="127" name="Meer informatie">
              <a:extLst>
                <a:ext uri="{FF2B5EF4-FFF2-40B4-BE49-F238E27FC236}">
                  <a16:creationId xmlns:a16="http://schemas.microsoft.com/office/drawing/2014/main" id="{B8C84CF8-3948-49A4-A342-23E0FE904E66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id="{9D3EB1F8-23A2-4A06-AA40-FB247D95C8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BD9D6A1C-5525-4F93-9C77-D63E6E84F10C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4F423DEF-95A7-4E11-B5A3-2CB6492791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75" name="Rechte verbindingslijn 174">
              <a:extLst>
                <a:ext uri="{FF2B5EF4-FFF2-40B4-BE49-F238E27FC236}">
                  <a16:creationId xmlns:a16="http://schemas.microsoft.com/office/drawing/2014/main" id="{942A8EBF-3264-4609-B27E-6B001D217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4B0738F5-1F7E-4CB8-9246-DD73301E0E61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2E47C6B7-27D9-42F9-A378-DEEB713E66D3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E8055C94-4175-4851-9B3A-4E15EBC10C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95EF4349-0D57-42F2-AD50-99E5FF58E63E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DB7113BD-E531-4096-A522-AC20852ACB5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828A1A2E-78B6-4C54-AC5A-4FB0421A7312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4D987274-AA81-42D2-8750-4EB6E045BE58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Tekstvak 186">
                <a:extLst>
                  <a:ext uri="{FF2B5EF4-FFF2-40B4-BE49-F238E27FC236}">
                    <a16:creationId xmlns:a16="http://schemas.microsoft.com/office/drawing/2014/main" id="{9C4590F8-D412-499C-818E-ECBD887BAE1D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88" name="Tekstvak 187">
                <a:extLst>
                  <a:ext uri="{FF2B5EF4-FFF2-40B4-BE49-F238E27FC236}">
                    <a16:creationId xmlns:a16="http://schemas.microsoft.com/office/drawing/2014/main" id="{C8CDF372-2DBD-45DE-BC19-3E45733F0387}"/>
                  </a:ext>
                </a:extLst>
              </p:cNvPr>
              <p:cNvSpPr txBox="1"/>
              <p:nvPr userDrawn="1"/>
            </p:nvSpPr>
            <p:spPr>
              <a:xfrm>
                <a:off x="12984220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89" name="Picture 3">
                <a:extLst>
                  <a:ext uri="{FF2B5EF4-FFF2-40B4-BE49-F238E27FC236}">
                    <a16:creationId xmlns:a16="http://schemas.microsoft.com/office/drawing/2014/main" id="{C1BCCDF6-DBF0-47DC-96E5-F9895386688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C54BBA8A-168C-4BE1-BE61-7AC88D3702D6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426C4840-A6F9-4208-8893-91EC0F1CBE6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A88B04BA-A673-4FC2-811B-99F0EBE6CD29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E56C733E-890C-443E-83F6-5D3583C2AAF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44421FD3-E8E6-444A-976D-8BF4AFBDD5A0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92" name="Rechthoek 191">
                  <a:extLst>
                    <a:ext uri="{FF2B5EF4-FFF2-40B4-BE49-F238E27FC236}">
                      <a16:creationId xmlns:a16="http://schemas.microsoft.com/office/drawing/2014/main" id="{FB0E3173-AD0F-4C39-8467-1038C6B0960A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CE368828-4123-4E64-A4A9-82B58793630C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CB12E4F3-CF23-4B5F-8522-51F82D89D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99" name="Rechthoek 198">
                      <a:extLst>
                        <a:ext uri="{FF2B5EF4-FFF2-40B4-BE49-F238E27FC236}">
                          <a16:creationId xmlns:a16="http://schemas.microsoft.com/office/drawing/2014/main" id="{C1D0349F-5D7C-410D-B8FB-BE018567CA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grpSp>
                  <p:nvGrpSpPr>
                    <p:cNvPr id="200" name="Groep 199">
                      <a:extLst>
                        <a:ext uri="{FF2B5EF4-FFF2-40B4-BE49-F238E27FC236}">
                          <a16:creationId xmlns:a16="http://schemas.microsoft.com/office/drawing/2014/main" id="{234D73D1-DC5C-4D25-AA89-EA66A644FE0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D4D5A58F-B48E-4ED0-A262-2F1CE8837E6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Rechte verbindingslijn 206">
                        <a:extLst>
                          <a:ext uri="{FF2B5EF4-FFF2-40B4-BE49-F238E27FC236}">
                            <a16:creationId xmlns:a16="http://schemas.microsoft.com/office/drawing/2014/main" id="{14EE109C-C583-454C-AB4A-1EF883E5DC6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8" name="Groep 207">
                        <a:extLst>
                          <a:ext uri="{FF2B5EF4-FFF2-40B4-BE49-F238E27FC236}">
                            <a16:creationId xmlns:a16="http://schemas.microsoft.com/office/drawing/2014/main" id="{BF1E430B-FF29-45B2-A193-506A4859EE4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09" name="Rechte verbindingslijn 208">
                          <a:extLst>
                            <a:ext uri="{FF2B5EF4-FFF2-40B4-BE49-F238E27FC236}">
                              <a16:creationId xmlns:a16="http://schemas.microsoft.com/office/drawing/2014/main" id="{6ADD2F81-750A-499D-8452-6232DB28F928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0" name="Rechte verbindingslijn 209">
                          <a:extLst>
                            <a:ext uri="{FF2B5EF4-FFF2-40B4-BE49-F238E27FC236}">
                              <a16:creationId xmlns:a16="http://schemas.microsoft.com/office/drawing/2014/main" id="{B5728F58-07F7-4D3D-A783-DEB1D42587D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1" name="Rechte verbindingslijn 210">
                          <a:extLst>
                            <a:ext uri="{FF2B5EF4-FFF2-40B4-BE49-F238E27FC236}">
                              <a16:creationId xmlns:a16="http://schemas.microsoft.com/office/drawing/2014/main" id="{E52A12DE-227E-4CCD-A1E8-E0240DD8BD6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2" name="Rechte verbindingslijn 211">
                          <a:extLst>
                            <a:ext uri="{FF2B5EF4-FFF2-40B4-BE49-F238E27FC236}">
                              <a16:creationId xmlns:a16="http://schemas.microsoft.com/office/drawing/2014/main" id="{FAF21287-D824-43FD-A09A-618B4E2F6F7F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E690E955-20EE-49CC-AF74-AFE3F23869A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3136F654-157E-454D-8EB8-69BF80B8FF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52C139E8-8E8C-47A5-9ADB-B2A51D84706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CE6F6866-2E14-47C5-9D48-075782F25BC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61F30406-C546-4D51-99D5-24A3C599F7E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95" name="Groep 194">
                    <a:extLst>
                      <a:ext uri="{FF2B5EF4-FFF2-40B4-BE49-F238E27FC236}">
                        <a16:creationId xmlns:a16="http://schemas.microsoft.com/office/drawing/2014/main" id="{D20B21B1-971F-4E99-A24F-3E3E9CABC428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96" name="Rechthoek 195">
                      <a:extLst>
                        <a:ext uri="{FF2B5EF4-FFF2-40B4-BE49-F238E27FC236}">
                          <a16:creationId xmlns:a16="http://schemas.microsoft.com/office/drawing/2014/main" id="{B90B262D-3C0C-4C9C-AB06-B84A4F1C58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197" name="Rechthoek: afgeronde bovenhoeken 196">
                      <a:extLst>
                        <a:ext uri="{FF2B5EF4-FFF2-40B4-BE49-F238E27FC236}">
                          <a16:creationId xmlns:a16="http://schemas.microsoft.com/office/drawing/2014/main" id="{8D572DC1-54D6-4144-A131-7252916007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198" name="Gelijkbenige driehoek 197">
                      <a:extLst>
                        <a:ext uri="{FF2B5EF4-FFF2-40B4-BE49-F238E27FC236}">
                          <a16:creationId xmlns:a16="http://schemas.microsoft.com/office/drawing/2014/main" id="{ABA80F14-FAC0-4BAC-8FBE-ADBD240B916E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</p:grpSp>
            </p:grpSp>
          </p:grpSp>
        </p:grpSp>
      </p:grpSp>
      <p:grpSp>
        <p:nvGrpSpPr>
          <p:cNvPr id="219" name="Instruction">
            <a:extLst>
              <a:ext uri="{FF2B5EF4-FFF2-40B4-BE49-F238E27FC236}">
                <a16:creationId xmlns:a16="http://schemas.microsoft.com/office/drawing/2014/main" id="{DEDAC548-12F1-447A-AD7A-EC9A0A647D77}"/>
              </a:ext>
            </a:extLst>
          </p:cNvPr>
          <p:cNvGrpSpPr/>
          <p:nvPr userDrawn="1"/>
        </p:nvGrpSpPr>
        <p:grpSpPr>
          <a:xfrm>
            <a:off x="12391601" y="2"/>
            <a:ext cx="3183678" cy="2499789"/>
            <a:chOff x="12391601" y="0"/>
            <a:chExt cx="3183677" cy="2499789"/>
          </a:xfrm>
        </p:grpSpPr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F348A743-F888-4D6A-B8F3-206985EF0EF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6B723CC5-B82F-452D-925A-A02F5CCA257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2" name="Rechte verbindingslijn 221">
              <a:extLst>
                <a:ext uri="{FF2B5EF4-FFF2-40B4-BE49-F238E27FC236}">
                  <a16:creationId xmlns:a16="http://schemas.microsoft.com/office/drawing/2014/main" id="{BA1CD0ED-B6CA-46B0-A2F8-C91FAF154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23" name="Rechte verbindingslijn 222">
              <a:extLst>
                <a:ext uri="{FF2B5EF4-FFF2-40B4-BE49-F238E27FC236}">
                  <a16:creationId xmlns:a16="http://schemas.microsoft.com/office/drawing/2014/main" id="{68101846-AAD6-45AC-A547-1E3515A36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C22E7587-90F2-4431-BD2A-47BBEC877CF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A9A84F71-BBD6-4515-8721-A2A1A8A821A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98717A78-0F3C-419D-82E5-72F4DC08890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AA21E89A-AD59-4D45-9E64-F118E6AE5613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A8177C32-E819-4E15-818C-1B65E6F2AAE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4E32F805-620B-40E5-89D1-49320F4AB5D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DD4F9244-EA4E-49F2-BA31-E959E0B125A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8" name="Rechte verbindingslijn 227">
              <a:extLst>
                <a:ext uri="{FF2B5EF4-FFF2-40B4-BE49-F238E27FC236}">
                  <a16:creationId xmlns:a16="http://schemas.microsoft.com/office/drawing/2014/main" id="{E10511BF-B469-4D25-97D2-17D936D8F6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9" name="Groep 228">
              <a:extLst>
                <a:ext uri="{FF2B5EF4-FFF2-40B4-BE49-F238E27FC236}">
                  <a16:creationId xmlns:a16="http://schemas.microsoft.com/office/drawing/2014/main" id="{E855C095-CBD1-4398-BC5D-9CE352674CD1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B5937057-0864-40FB-A1E2-F2113A8D129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16E007DE-2903-4A53-8D60-93D05248F2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9B3157D6-AC86-4597-8411-11F310678DC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</p:grpSp>
      </p:grpSp>
      <p:sp>
        <p:nvSpPr>
          <p:cNvPr id="68" name="Tijdelijke aanduiding voor tekst 20">
            <a:extLst>
              <a:ext uri="{FF2B5EF4-FFF2-40B4-BE49-F238E27FC236}">
                <a16:creationId xmlns:a16="http://schemas.microsoft.com/office/drawing/2014/main" id="{44740ED3-EAB0-4286-B688-C68C64417C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3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grpSp>
        <p:nvGrpSpPr>
          <p:cNvPr id="151" name="INSTRUCTION">
            <a:extLst>
              <a:ext uri="{FF2B5EF4-FFF2-40B4-BE49-F238E27FC236}">
                <a16:creationId xmlns:a16="http://schemas.microsoft.com/office/drawing/2014/main" id="{8501B6FA-9E3F-4ACC-897B-5D3885867622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792A6AD9-8A8B-4C8B-97BF-CB7B9689E0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B56B792-D782-4258-AA7A-0D2E1E6A187B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FC11ECA4-26E6-42EB-8672-0EFB3EEFD85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193B3E6E-1A8C-4F31-A7C9-33B36482961B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FEE461E0-A332-402E-9B74-AE08ABC0C84F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57" name="Meer informatie">
              <a:extLst>
                <a:ext uri="{FF2B5EF4-FFF2-40B4-BE49-F238E27FC236}">
                  <a16:creationId xmlns:a16="http://schemas.microsoft.com/office/drawing/2014/main" id="{49B9A5BC-1A24-4326-A5C1-3E7276D14200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82" name="Freeform 101">
                <a:extLst>
                  <a:ext uri="{FF2B5EF4-FFF2-40B4-BE49-F238E27FC236}">
                    <a16:creationId xmlns:a16="http://schemas.microsoft.com/office/drawing/2014/main" id="{856E7626-5580-402D-B5BB-735E55B0D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83" name="Rechthoek 282">
                <a:extLst>
                  <a:ext uri="{FF2B5EF4-FFF2-40B4-BE49-F238E27FC236}">
                    <a16:creationId xmlns:a16="http://schemas.microsoft.com/office/drawing/2014/main" id="{24AD4555-60DD-4A86-BC39-9842FFC6D060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4" name="Rechte verbindingslijn 283">
                <a:extLst>
                  <a:ext uri="{FF2B5EF4-FFF2-40B4-BE49-F238E27FC236}">
                    <a16:creationId xmlns:a16="http://schemas.microsoft.com/office/drawing/2014/main" id="{BB0A3EC7-4015-401C-8B20-B1B159F050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95AB77E2-387D-4EDF-97BB-197C7F493C0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F68ACA0F-9B99-49F9-BEEB-FE699B9E6D3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0" name="Rechte verbindingslijn 159">
              <a:extLst>
                <a:ext uri="{FF2B5EF4-FFF2-40B4-BE49-F238E27FC236}">
                  <a16:creationId xmlns:a16="http://schemas.microsoft.com/office/drawing/2014/main" id="{7DB65E77-B7C2-4B52-B6BE-B548EF17CA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985DEB5D-6089-424D-9BC0-2CCAA4BEE03B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6D0DCE2D-94EF-4120-AF5C-3656F8CF973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2CFC8FCE-0C0B-45B6-B7C0-35F6399854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B5577701-D6F2-4CC0-AED4-17714DBB24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F2A626DE-94A8-42FF-82DD-2111DE33A8A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5254D464-51AE-434A-987A-5691B6FD1AA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0B9493A0-A12B-4798-B302-A892D68A854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5128B07-2660-48B7-96BC-DF8FBAD94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F594BC6C-07F6-41E3-94DE-BBFF572834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24A6BC71-B5A3-46C2-AD73-931F59EA1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4870F236-E975-46B8-BB2C-3DD2DE6E2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280">
                    <a:extLst>
                      <a:ext uri="{FF2B5EF4-FFF2-40B4-BE49-F238E27FC236}">
                        <a16:creationId xmlns:a16="http://schemas.microsoft.com/office/drawing/2014/main" id="{EE73EACF-A842-4B1D-A80C-E9ED885ED3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4" name="Groep 273">
                  <a:extLst>
                    <a:ext uri="{FF2B5EF4-FFF2-40B4-BE49-F238E27FC236}">
                      <a16:creationId xmlns:a16="http://schemas.microsoft.com/office/drawing/2014/main" id="{FFE636DA-0D62-4F4D-9B22-5007729FA891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75" name="Rechthoek 274">
                    <a:extLst>
                      <a:ext uri="{FF2B5EF4-FFF2-40B4-BE49-F238E27FC236}">
                        <a16:creationId xmlns:a16="http://schemas.microsoft.com/office/drawing/2014/main" id="{C397BC1D-2DE1-4A12-94A0-AFC715100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Pijl: punthaak 275">
                    <a:extLst>
                      <a:ext uri="{FF2B5EF4-FFF2-40B4-BE49-F238E27FC236}">
                        <a16:creationId xmlns:a16="http://schemas.microsoft.com/office/drawing/2014/main" id="{1D4955C4-6A99-4762-BD1C-5A296E750BF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AF5C34C8-AE7C-4FD2-83DF-6060064BBCE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64" name="Groep 263">
                  <a:extLst>
                    <a:ext uri="{FF2B5EF4-FFF2-40B4-BE49-F238E27FC236}">
                      <a16:creationId xmlns:a16="http://schemas.microsoft.com/office/drawing/2014/main" id="{4C191190-5AC5-4BF9-A629-2CBFAE821AE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E36ABF2D-6EEA-40F4-AA3A-EAA7489ACC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4E259324-ABCA-4887-AD10-B0DE577A9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B40B3CB4-8718-4E1E-A00E-38D5FAE55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8DD44A63-F467-44EC-AF23-979C580FDB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8E008343-7747-4CE9-A30D-2DBB48C613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38D73787-CB7B-458E-A62A-F0D2F974B9F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6" name="Rechthoek 265">
                    <a:extLst>
                      <a:ext uri="{FF2B5EF4-FFF2-40B4-BE49-F238E27FC236}">
                        <a16:creationId xmlns:a16="http://schemas.microsoft.com/office/drawing/2014/main" id="{5F555097-91E9-4EEF-8C8D-CBBA71D703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Pijl: punthaak 266">
                    <a:extLst>
                      <a:ext uri="{FF2B5EF4-FFF2-40B4-BE49-F238E27FC236}">
                        <a16:creationId xmlns:a16="http://schemas.microsoft.com/office/drawing/2014/main" id="{A0029AF7-3292-433A-A020-10DD5BC877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E88AB0B6-0D4F-4628-B2FA-CF65A6494D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3F767BA3-D821-4D47-B8CD-57A792B43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38" name="Groep 237">
                <a:extLst>
                  <a:ext uri="{FF2B5EF4-FFF2-40B4-BE49-F238E27FC236}">
                    <a16:creationId xmlns:a16="http://schemas.microsoft.com/office/drawing/2014/main" id="{C2897E6E-B533-4843-821B-FA19EFD6B32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5A2C5320-CED1-497D-BC80-114D1419C25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54" name="Groep 253">
                  <a:extLst>
                    <a:ext uri="{FF2B5EF4-FFF2-40B4-BE49-F238E27FC236}">
                      <a16:creationId xmlns:a16="http://schemas.microsoft.com/office/drawing/2014/main" id="{FCBB7891-0C3C-4EAE-964A-B5351A97F95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55" name="Groep 254">
                    <a:extLst>
                      <a:ext uri="{FF2B5EF4-FFF2-40B4-BE49-F238E27FC236}">
                        <a16:creationId xmlns:a16="http://schemas.microsoft.com/office/drawing/2014/main" id="{7B57FAE3-A708-409C-8975-E28D3E9EC2E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59" name="Rechte verbindingslijn 258">
                      <a:extLst>
                        <a:ext uri="{FF2B5EF4-FFF2-40B4-BE49-F238E27FC236}">
                          <a16:creationId xmlns:a16="http://schemas.microsoft.com/office/drawing/2014/main" id="{DDAF19D6-02CF-4486-A656-955B1212F2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0" name="Rechte verbindingslijn 259">
                      <a:extLst>
                        <a:ext uri="{FF2B5EF4-FFF2-40B4-BE49-F238E27FC236}">
                          <a16:creationId xmlns:a16="http://schemas.microsoft.com/office/drawing/2014/main" id="{0F9353BE-0AF1-4C4D-A928-3201F6EA28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1" name="Rechte verbindingslijn 260">
                      <a:extLst>
                        <a:ext uri="{FF2B5EF4-FFF2-40B4-BE49-F238E27FC236}">
                          <a16:creationId xmlns:a16="http://schemas.microsoft.com/office/drawing/2014/main" id="{5AE80054-E4E9-4636-B48F-6067F1AFAC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2" name="Rechte verbindingslijn 261">
                      <a:extLst>
                        <a:ext uri="{FF2B5EF4-FFF2-40B4-BE49-F238E27FC236}">
                          <a16:creationId xmlns:a16="http://schemas.microsoft.com/office/drawing/2014/main" id="{A2929B72-19D4-4A39-A759-81533DDCB2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3" name="Rechte verbindingslijn 262">
                      <a:extLst>
                        <a:ext uri="{FF2B5EF4-FFF2-40B4-BE49-F238E27FC236}">
                          <a16:creationId xmlns:a16="http://schemas.microsoft.com/office/drawing/2014/main" id="{C02A6A58-FA67-4D79-9DCB-AD69C224D5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56" name="Groep 255">
                    <a:extLst>
                      <a:ext uri="{FF2B5EF4-FFF2-40B4-BE49-F238E27FC236}">
                        <a16:creationId xmlns:a16="http://schemas.microsoft.com/office/drawing/2014/main" id="{1D25126B-625B-4588-AE40-8E1F9EDDE7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57" name="Rechthoek 256">
                      <a:extLst>
                        <a:ext uri="{FF2B5EF4-FFF2-40B4-BE49-F238E27FC236}">
                          <a16:creationId xmlns:a16="http://schemas.microsoft.com/office/drawing/2014/main" id="{7C0A6069-9DA6-41FE-9DE1-A448C97F99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8" name="Pijl: punthaak 257">
                      <a:extLst>
                        <a:ext uri="{FF2B5EF4-FFF2-40B4-BE49-F238E27FC236}">
                          <a16:creationId xmlns:a16="http://schemas.microsoft.com/office/drawing/2014/main" id="{7A20FCE3-F7C7-4AD8-82A3-635BC574243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C7418085-126A-4BDA-B601-3E9063F5C4C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80DD672E-D080-449B-A70E-1DF5857A679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43" name="Groep 242">
                  <a:extLst>
                    <a:ext uri="{FF2B5EF4-FFF2-40B4-BE49-F238E27FC236}">
                      <a16:creationId xmlns:a16="http://schemas.microsoft.com/office/drawing/2014/main" id="{B486F30A-1B6C-4090-8E97-2CDB6E286C7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44" name="Groep 243">
                    <a:extLst>
                      <a:ext uri="{FF2B5EF4-FFF2-40B4-BE49-F238E27FC236}">
                        <a16:creationId xmlns:a16="http://schemas.microsoft.com/office/drawing/2014/main" id="{5D62DC6B-6C52-49AB-8B39-04F011C30F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48" name="Rechte verbindingslijn 247">
                      <a:extLst>
                        <a:ext uri="{FF2B5EF4-FFF2-40B4-BE49-F238E27FC236}">
                          <a16:creationId xmlns:a16="http://schemas.microsoft.com/office/drawing/2014/main" id="{28B1AB14-7C7D-46C8-A087-DEF348E2D0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9" name="Rechte verbindingslijn 248">
                      <a:extLst>
                        <a:ext uri="{FF2B5EF4-FFF2-40B4-BE49-F238E27FC236}">
                          <a16:creationId xmlns:a16="http://schemas.microsoft.com/office/drawing/2014/main" id="{77A1BB02-9B40-4AF5-BC07-B9AFBC5983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0" name="Rechte verbindingslijn 249">
                      <a:extLst>
                        <a:ext uri="{FF2B5EF4-FFF2-40B4-BE49-F238E27FC236}">
                          <a16:creationId xmlns:a16="http://schemas.microsoft.com/office/drawing/2014/main" id="{EAFBC372-0799-4D63-B106-B202805BC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1" name="Rechte verbindingslijn 250">
                      <a:extLst>
                        <a:ext uri="{FF2B5EF4-FFF2-40B4-BE49-F238E27FC236}">
                          <a16:creationId xmlns:a16="http://schemas.microsoft.com/office/drawing/2014/main" id="{07F5E553-5995-4AFA-A445-861A7A745B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2" name="Rechte verbindingslijn 251">
                      <a:extLst>
                        <a:ext uri="{FF2B5EF4-FFF2-40B4-BE49-F238E27FC236}">
                          <a16:creationId xmlns:a16="http://schemas.microsoft.com/office/drawing/2014/main" id="{AB08734F-256C-4209-B4B3-26982E1BCB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C162D93D-47B5-40E3-98AA-279774528AE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46" name="Rechthoek 245">
                      <a:extLst>
                        <a:ext uri="{FF2B5EF4-FFF2-40B4-BE49-F238E27FC236}">
                          <a16:creationId xmlns:a16="http://schemas.microsoft.com/office/drawing/2014/main" id="{5B9742C5-E321-4366-B303-EF71902554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7" name="Pijl: punthaak 246">
                      <a:extLst>
                        <a:ext uri="{FF2B5EF4-FFF2-40B4-BE49-F238E27FC236}">
                          <a16:creationId xmlns:a16="http://schemas.microsoft.com/office/drawing/2014/main" id="{16E10514-ECFE-400D-9D42-1739B8D236E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EC96D57E-C597-43CC-BDAA-31D558D223C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8A7B57C1-5FA9-4609-973C-92411C2E290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2" name="Rechte verbindingslijn 161">
              <a:extLst>
                <a:ext uri="{FF2B5EF4-FFF2-40B4-BE49-F238E27FC236}">
                  <a16:creationId xmlns:a16="http://schemas.microsoft.com/office/drawing/2014/main" id="{83A97F81-F1A8-40B7-96F8-554056B5EF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3C0DC35C-DAD0-4C81-B755-6C0072699601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24DD252-DCB7-405B-AD03-17E2356D7E7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F85965D8-53AB-4723-A1E3-B756C0A0E410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25131E13-5454-4ECC-8A26-55251C3D502D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1AFBC866-65E8-4E21-BCE6-CEAF3CD0242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00077372-9B1F-454C-97AA-3F67DA573F88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</a:t>
              </a:r>
              <a:r>
                <a:rPr lang="en-GB" sz="1400" i="0" kern="1200" noProof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Abc</a:t>
              </a:r>
              <a:endParaRPr lang="en-GB" sz="1400" i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 dirty="0" err="1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</a:t>
              </a:r>
              <a:r>
                <a:rPr lang="en-GB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CDE417A-80DB-4134-8D6D-7E209D84D809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5A679BF-CC34-411E-93B4-C8CC705F6BFB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CF0AD6C-D269-40AA-AC0D-5D8AB91A9D2C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6CC2BDD-F07B-451C-A112-C5AF2E1CB605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 dirty="0"/>
            </a:p>
          </p:txBody>
        </p:sp>
      </p:grpSp>
      <p:sp>
        <p:nvSpPr>
          <p:cNvPr id="150" name="Text Placeholder 8">
            <a:extLst>
              <a:ext uri="{FF2B5EF4-FFF2-40B4-BE49-F238E27FC236}">
                <a16:creationId xmlns:a16="http://schemas.microsoft.com/office/drawing/2014/main" id="{C8A299ED-7473-47BE-B3EC-0E4B482D10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 dirty="0"/>
              <a:t>PLACE TITLE HERE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63DF8A-535D-487C-820E-64577E6C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OF THIS SLIDE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676987" y="1843271"/>
            <a:ext cx="6794287" cy="43200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table.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E2AC1314-3D11-4271-82CD-3D1EAE9F5C9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6" y="2147739"/>
            <a:ext cx="3957647" cy="4015531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4DCF-58D4-4ABB-8867-839AEE456F2D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TEXT + TABLE</a:t>
            </a:r>
          </a:p>
        </p:txBody>
      </p:sp>
      <p:grpSp>
        <p:nvGrpSpPr>
          <p:cNvPr id="290" name="Instruction">
            <a:extLst>
              <a:ext uri="{FF2B5EF4-FFF2-40B4-BE49-F238E27FC236}">
                <a16:creationId xmlns:a16="http://schemas.microsoft.com/office/drawing/2014/main" id="{03AE4072-F2B6-4BB7-AD8B-9F7875ECE7E3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91" name="Meer informatie">
              <a:extLst>
                <a:ext uri="{FF2B5EF4-FFF2-40B4-BE49-F238E27FC236}">
                  <a16:creationId xmlns:a16="http://schemas.microsoft.com/office/drawing/2014/main" id="{5739DE93-94DE-48C2-9F6A-AC70AB6DA80F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313" name="Freeform 101">
                <a:extLst>
                  <a:ext uri="{FF2B5EF4-FFF2-40B4-BE49-F238E27FC236}">
                    <a16:creationId xmlns:a16="http://schemas.microsoft.com/office/drawing/2014/main" id="{3AED1B05-13E3-4428-8415-BE9E8D1ABC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937DC180-71F9-4F1E-A9A5-0BDBE30C2541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15" name="Rechte verbindingslijn 314">
                <a:extLst>
                  <a:ext uri="{FF2B5EF4-FFF2-40B4-BE49-F238E27FC236}">
                    <a16:creationId xmlns:a16="http://schemas.microsoft.com/office/drawing/2014/main" id="{851E8D07-A8B9-4340-A7A5-B87F816EE1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BB0C99CF-BECB-4D67-8386-5C1FCAD7F5F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DD8B970A-A10A-407D-8DA6-1E2874FFDC1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EF533D7D-C4FD-4BE7-9569-44BDB4AF35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A496BE02-8C62-49BD-823F-299ABBE29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28A53115-B918-404F-9045-F23E4C12149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15A6551-55ED-47D5-AC87-A866885EB6F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9F915127-5B32-479F-A02D-01FC3DCCE4F1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AA293B13-78D9-4EBE-ADE3-C8A25F62A25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04813673-BCE1-44CB-9C85-56FFF35A2F3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70939CBF-404E-4536-821A-D6E5FA2C7C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2" name="Gelijkbenige driehoek 311">
                <a:extLst>
                  <a:ext uri="{FF2B5EF4-FFF2-40B4-BE49-F238E27FC236}">
                    <a16:creationId xmlns:a16="http://schemas.microsoft.com/office/drawing/2014/main" id="{FA03ED07-06AB-4B87-AA2D-1DE6BE1B2F1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49920C8C-7C21-45E9-BB28-CE6E2777F8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1" name="Tabel icoon">
              <a:extLst>
                <a:ext uri="{FF2B5EF4-FFF2-40B4-BE49-F238E27FC236}">
                  <a16:creationId xmlns:a16="http://schemas.microsoft.com/office/drawing/2014/main" id="{C9F2B536-0A37-4D2B-B773-24CB372BDF23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8956B9CA-E771-4C4A-B275-7B966E0E580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2B908D92-E524-4E7C-AECC-C33BCF8160C0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cxnSp>
            <p:nvCxnSpPr>
              <p:cNvPr id="304" name="Rechte verbindingslijn 303">
                <a:extLst>
                  <a:ext uri="{FF2B5EF4-FFF2-40B4-BE49-F238E27FC236}">
                    <a16:creationId xmlns:a16="http://schemas.microsoft.com/office/drawing/2014/main" id="{708CD44D-68B4-4060-87D1-42FC7889E27A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Rechte verbindingslijn 304">
                <a:extLst>
                  <a:ext uri="{FF2B5EF4-FFF2-40B4-BE49-F238E27FC236}">
                    <a16:creationId xmlns:a16="http://schemas.microsoft.com/office/drawing/2014/main" id="{4DD14E84-9DC9-4DD8-8F7C-DD7E005E1B4B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Rechte verbindingslijn 305">
                <a:extLst>
                  <a:ext uri="{FF2B5EF4-FFF2-40B4-BE49-F238E27FC236}">
                    <a16:creationId xmlns:a16="http://schemas.microsoft.com/office/drawing/2014/main" id="{0A64D114-729B-4CDA-B713-BED0E6BDA05B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01698051-744C-4CF8-ABA1-419786B2AF99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A1EFA593-8D9F-414D-A970-B6ECEE78577C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280C087B-5B60-462D-A2EC-5A910D81363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</p:grpSp>
      <p:sp>
        <p:nvSpPr>
          <p:cNvPr id="109" name="Tijdelijke aanduiding voor tekst 20">
            <a:extLst>
              <a:ext uri="{FF2B5EF4-FFF2-40B4-BE49-F238E27FC236}">
                <a16:creationId xmlns:a16="http://schemas.microsoft.com/office/drawing/2014/main" id="{E0D652E5-D669-448B-8C63-C18C9FB146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13" name="INSTRUCTION">
            <a:extLst>
              <a:ext uri="{FF2B5EF4-FFF2-40B4-BE49-F238E27FC236}">
                <a16:creationId xmlns:a16="http://schemas.microsoft.com/office/drawing/2014/main" id="{3B31F78D-52AA-44CE-8BCC-232EB9FD7BCD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15683DA3-3318-4119-B3E6-E777864434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74134090-73DE-47DF-90E5-A20C6E1E402A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3B65806D-7203-477F-A3D4-8AE52B8A1154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17" name="Ovaal 116">
              <a:extLst>
                <a:ext uri="{FF2B5EF4-FFF2-40B4-BE49-F238E27FC236}">
                  <a16:creationId xmlns:a16="http://schemas.microsoft.com/office/drawing/2014/main" id="{BFE82CFA-D787-4520-BA01-0EC3437BCBE6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04DA2A5-6535-4003-B3ED-CED41A57ECB3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19" name="Meer informatie">
              <a:extLst>
                <a:ext uri="{FF2B5EF4-FFF2-40B4-BE49-F238E27FC236}">
                  <a16:creationId xmlns:a16="http://schemas.microsoft.com/office/drawing/2014/main" id="{BD6869A4-8004-4393-8F55-2DB304C6EC13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60" name="Freeform 101">
                <a:extLst>
                  <a:ext uri="{FF2B5EF4-FFF2-40B4-BE49-F238E27FC236}">
                    <a16:creationId xmlns:a16="http://schemas.microsoft.com/office/drawing/2014/main" id="{F9CFC558-1ED4-45E3-828E-91C9A59206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9B11A0D2-B886-4274-B522-EAEBCC1AF93D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62" name="Rechte verbindingslijn 261">
                <a:extLst>
                  <a:ext uri="{FF2B5EF4-FFF2-40B4-BE49-F238E27FC236}">
                    <a16:creationId xmlns:a16="http://schemas.microsoft.com/office/drawing/2014/main" id="{3FC0BEE3-F9BA-4DC4-885E-9A3AE7B656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5CE9C4E1-EB0B-4B12-B2E0-7F91B596C2F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8F5EEF94-5B8D-41ED-AE51-DCE585F29B62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30CCC02E-D7BB-497D-B413-F7AB621DF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8D0B1323-952C-4028-B265-DC1EA074161D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08CC2528-E66A-4DF3-94E8-E722932E189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B86142F6-F0A3-4340-9165-81CA02A77B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AC1002C3-AB94-4BCA-BEC3-751DC08916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308F2527-EBD0-42D1-A2AA-CC09A303DDE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E7E53C08-BEF9-4BA1-A825-3240C117775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51" name="Groep 250">
                  <a:extLst>
                    <a:ext uri="{FF2B5EF4-FFF2-40B4-BE49-F238E27FC236}">
                      <a16:creationId xmlns:a16="http://schemas.microsoft.com/office/drawing/2014/main" id="{58AF255B-7935-4422-BCC3-E6F13367FF6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0EC1E8AB-56C7-44E7-9273-F7D71C8178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9D997BA6-B202-4572-8EA1-3CDFFC851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1DF8AEF1-00DC-4889-BEDC-8422F5A3E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D1E05155-245F-409A-8B67-2C27A6A085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4C5DE58C-431A-47B6-9275-FC99DF2AD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2" name="Groep 251">
                  <a:extLst>
                    <a:ext uri="{FF2B5EF4-FFF2-40B4-BE49-F238E27FC236}">
                      <a16:creationId xmlns:a16="http://schemas.microsoft.com/office/drawing/2014/main" id="{B77341BA-C637-4638-B4CD-4B26E351384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53" name="Rechthoek 252">
                    <a:extLst>
                      <a:ext uri="{FF2B5EF4-FFF2-40B4-BE49-F238E27FC236}">
                        <a16:creationId xmlns:a16="http://schemas.microsoft.com/office/drawing/2014/main" id="{B3A298BA-C1F6-410B-BB2B-914E56AAB8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Pijl: punthaak 253">
                    <a:extLst>
                      <a:ext uri="{FF2B5EF4-FFF2-40B4-BE49-F238E27FC236}">
                        <a16:creationId xmlns:a16="http://schemas.microsoft.com/office/drawing/2014/main" id="{79979CD2-B1FB-47F4-BAB4-7DB37AC6232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6AA6B7C1-96BB-478D-95DA-6FAA0967256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42" name="Groep 241">
                  <a:extLst>
                    <a:ext uri="{FF2B5EF4-FFF2-40B4-BE49-F238E27FC236}">
                      <a16:creationId xmlns:a16="http://schemas.microsoft.com/office/drawing/2014/main" id="{8F9FA8AE-D8E1-4EB7-B2EA-9D60F5A707B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6" name="Rechte verbindingslijn 245">
                    <a:extLst>
                      <a:ext uri="{FF2B5EF4-FFF2-40B4-BE49-F238E27FC236}">
                        <a16:creationId xmlns:a16="http://schemas.microsoft.com/office/drawing/2014/main" id="{6B8D6D6B-522F-4417-AA9A-7869666E78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4D3ECF4B-2B3E-4E0A-9E24-A7DCC5E0D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B131643C-C313-450E-A39A-B52126FFD7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59B23349-4638-4DBB-8ED1-617E245836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E5773D0F-C20B-45E3-9465-11E111E333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43" name="Groep 242">
                  <a:extLst>
                    <a:ext uri="{FF2B5EF4-FFF2-40B4-BE49-F238E27FC236}">
                      <a16:creationId xmlns:a16="http://schemas.microsoft.com/office/drawing/2014/main" id="{86A103CA-C3A7-4A88-87EB-B149490AAB4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0BFDE069-F726-4714-8103-47C4D00789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Pijl: punthaak 244">
                    <a:extLst>
                      <a:ext uri="{FF2B5EF4-FFF2-40B4-BE49-F238E27FC236}">
                        <a16:creationId xmlns:a16="http://schemas.microsoft.com/office/drawing/2014/main" id="{66B492D1-550C-458A-A272-648044EE08C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A84BC007-7328-4183-B13E-37000C667D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2" name="Rechte verbindingslijn 141">
                <a:extLst>
                  <a:ext uri="{FF2B5EF4-FFF2-40B4-BE49-F238E27FC236}">
                    <a16:creationId xmlns:a16="http://schemas.microsoft.com/office/drawing/2014/main" id="{8EB52F38-B87B-48B0-B8F1-F32A08428D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78B8D67B-20E9-4A8F-8D77-A3CF40C7222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A4EC8DEE-48E8-40DF-9AC9-C6A56B12990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E2486332-1F37-401A-A564-993FF416D8C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33" name="Groep 232">
                    <a:extLst>
                      <a:ext uri="{FF2B5EF4-FFF2-40B4-BE49-F238E27FC236}">
                        <a16:creationId xmlns:a16="http://schemas.microsoft.com/office/drawing/2014/main" id="{2A6E163C-5F35-42A8-948C-8BB207F2FD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37" name="Rechte verbindingslijn 236">
                      <a:extLst>
                        <a:ext uri="{FF2B5EF4-FFF2-40B4-BE49-F238E27FC236}">
                          <a16:creationId xmlns:a16="http://schemas.microsoft.com/office/drawing/2014/main" id="{3254E0A0-0CB8-4D87-87E8-2E38AC9C3B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8" name="Rechte verbindingslijn 237">
                      <a:extLst>
                        <a:ext uri="{FF2B5EF4-FFF2-40B4-BE49-F238E27FC236}">
                          <a16:creationId xmlns:a16="http://schemas.microsoft.com/office/drawing/2014/main" id="{B6CDAADA-9170-4C6E-B3F9-EA4E8ED37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9" name="Rechte verbindingslijn 238">
                      <a:extLst>
                        <a:ext uri="{FF2B5EF4-FFF2-40B4-BE49-F238E27FC236}">
                          <a16:creationId xmlns:a16="http://schemas.microsoft.com/office/drawing/2014/main" id="{E9B615CB-79F3-4872-8A31-E051EAA51B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0" name="Rechte verbindingslijn 239">
                      <a:extLst>
                        <a:ext uri="{FF2B5EF4-FFF2-40B4-BE49-F238E27FC236}">
                          <a16:creationId xmlns:a16="http://schemas.microsoft.com/office/drawing/2014/main" id="{5000CB73-62DA-41A4-8C26-27A2274CAA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1" name="Rechte verbindingslijn 240">
                      <a:extLst>
                        <a:ext uri="{FF2B5EF4-FFF2-40B4-BE49-F238E27FC236}">
                          <a16:creationId xmlns:a16="http://schemas.microsoft.com/office/drawing/2014/main" id="{B9BE471E-C3B6-49B6-9518-A0BB116137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34" name="Groep 233">
                    <a:extLst>
                      <a:ext uri="{FF2B5EF4-FFF2-40B4-BE49-F238E27FC236}">
                        <a16:creationId xmlns:a16="http://schemas.microsoft.com/office/drawing/2014/main" id="{2DAE7674-3EC6-437D-8974-E3D0D18F298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35" name="Rechthoek 234">
                      <a:extLst>
                        <a:ext uri="{FF2B5EF4-FFF2-40B4-BE49-F238E27FC236}">
                          <a16:creationId xmlns:a16="http://schemas.microsoft.com/office/drawing/2014/main" id="{3020D22C-A52A-4607-B88A-A1A7B6FB52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Pijl: punthaak 235">
                      <a:extLst>
                        <a:ext uri="{FF2B5EF4-FFF2-40B4-BE49-F238E27FC236}">
                          <a16:creationId xmlns:a16="http://schemas.microsoft.com/office/drawing/2014/main" id="{CDE615F0-4011-4E6F-AB3B-F487B24C6C5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A550C21-64A3-4CE8-A52B-80AB58A2785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3699FD0F-F6EC-469C-BBF5-6824A5CE8F7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8" name="Groep 147">
                  <a:extLst>
                    <a:ext uri="{FF2B5EF4-FFF2-40B4-BE49-F238E27FC236}">
                      <a16:creationId xmlns:a16="http://schemas.microsoft.com/office/drawing/2014/main" id="{38EAB363-38E8-494A-96C3-BCC46DB1A9E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49" name="Groep 148">
                    <a:extLst>
                      <a:ext uri="{FF2B5EF4-FFF2-40B4-BE49-F238E27FC236}">
                        <a16:creationId xmlns:a16="http://schemas.microsoft.com/office/drawing/2014/main" id="{5BD81478-BF9C-4111-95F0-28826AB6ABB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26" name="Rechte verbindingslijn 225">
                      <a:extLst>
                        <a:ext uri="{FF2B5EF4-FFF2-40B4-BE49-F238E27FC236}">
                          <a16:creationId xmlns:a16="http://schemas.microsoft.com/office/drawing/2014/main" id="{C42927E9-868B-4051-843E-016E7C74B8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7" name="Rechte verbindingslijn 226">
                      <a:extLst>
                        <a:ext uri="{FF2B5EF4-FFF2-40B4-BE49-F238E27FC236}">
                          <a16:creationId xmlns:a16="http://schemas.microsoft.com/office/drawing/2014/main" id="{1BD6E6C2-BA16-4569-99BE-7D942C1122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8" name="Rechte verbindingslijn 227">
                      <a:extLst>
                        <a:ext uri="{FF2B5EF4-FFF2-40B4-BE49-F238E27FC236}">
                          <a16:creationId xmlns:a16="http://schemas.microsoft.com/office/drawing/2014/main" id="{53D84E6F-2704-401D-9F02-D6BCB4FB90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9" name="Rechte verbindingslijn 228">
                      <a:extLst>
                        <a:ext uri="{FF2B5EF4-FFF2-40B4-BE49-F238E27FC236}">
                          <a16:creationId xmlns:a16="http://schemas.microsoft.com/office/drawing/2014/main" id="{D96A03EF-E299-425A-8585-2B2CBCB82D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0" name="Rechte verbindingslijn 229">
                      <a:extLst>
                        <a:ext uri="{FF2B5EF4-FFF2-40B4-BE49-F238E27FC236}">
                          <a16:creationId xmlns:a16="http://schemas.microsoft.com/office/drawing/2014/main" id="{3BB08344-13D7-4757-8B38-77AF60C63D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50" name="Groep 149">
                    <a:extLst>
                      <a:ext uri="{FF2B5EF4-FFF2-40B4-BE49-F238E27FC236}">
                        <a16:creationId xmlns:a16="http://schemas.microsoft.com/office/drawing/2014/main" id="{295BDD43-83EE-4F1C-B10E-08E3BBCD63B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51" name="Rechthoek 150">
                      <a:extLst>
                        <a:ext uri="{FF2B5EF4-FFF2-40B4-BE49-F238E27FC236}">
                          <a16:creationId xmlns:a16="http://schemas.microsoft.com/office/drawing/2014/main" id="{A21CF091-D61F-48A7-8FC7-E25C9CF7B9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Pijl: punthaak 151">
                      <a:extLst>
                        <a:ext uri="{FF2B5EF4-FFF2-40B4-BE49-F238E27FC236}">
                          <a16:creationId xmlns:a16="http://schemas.microsoft.com/office/drawing/2014/main" id="{6758075C-9A8D-4988-9396-F86345582D8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BBE7C14E-35D0-4C9B-BFE9-566C357B07F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C654CE03-E439-45B7-9F04-F79EB8E7212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38615CB9-F1DB-423E-A71F-FE1B375E67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A493063-0503-4D3E-9B07-D766C55337EA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CD306DB-367B-4B23-91EF-DF8A5A596EEE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E415FF83-1680-4BE2-97FC-E4DCEC1AAFEC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B4F651D9-7A87-4FAB-B04C-0A767A146643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8BBB9830-9570-4BE2-81C9-C3FE2E438FF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EF7E2BD4-7E8C-49BB-AD19-37B9C6DAEF78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8755849-C76C-4D42-B95A-C2F37B0BA90D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06FA313-266A-4370-87A0-6DDAC3135282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5A91D2A-9AAE-46C6-B1AE-0A5DFE6FA1C2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F46E729-EAE5-40BD-B55E-E198D8E0DEBA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157" name="Text Placeholder 8">
            <a:extLst>
              <a:ext uri="{FF2B5EF4-FFF2-40B4-BE49-F238E27FC236}">
                <a16:creationId xmlns:a16="http://schemas.microsoft.com/office/drawing/2014/main" id="{C8FEC426-0754-4724-97CB-3C2388E495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E4DFA-24A9-4CD0-8032-25B9CDB7E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3957648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159" name="Text Placeholder 17">
            <a:extLst>
              <a:ext uri="{FF2B5EF4-FFF2-40B4-BE49-F238E27FC236}">
                <a16:creationId xmlns:a16="http://schemas.microsoft.com/office/drawing/2014/main" id="{17E40874-A3CC-4AD1-9437-12B70CC45E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8702" y="1733551"/>
            <a:ext cx="3957647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07312" y="1843271"/>
            <a:ext cx="11063964" cy="43200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table.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DC66-2C61-4B5E-BA71-290D0D4E34D9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40" name="Instruction">
            <a:extLst>
              <a:ext uri="{FF2B5EF4-FFF2-40B4-BE49-F238E27FC236}">
                <a16:creationId xmlns:a16="http://schemas.microsoft.com/office/drawing/2014/main" id="{2E02AC03-A81C-4A6C-88F1-850ED49DE437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41" name="Meer informatie">
              <a:extLst>
                <a:ext uri="{FF2B5EF4-FFF2-40B4-BE49-F238E27FC236}">
                  <a16:creationId xmlns:a16="http://schemas.microsoft.com/office/drawing/2014/main" id="{9DF53BF6-0C3B-40C9-91F3-2F28A192D24D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63" name="Freeform 101">
                <a:extLst>
                  <a:ext uri="{FF2B5EF4-FFF2-40B4-BE49-F238E27FC236}">
                    <a16:creationId xmlns:a16="http://schemas.microsoft.com/office/drawing/2014/main" id="{C6DE0499-D412-40E8-A618-64D87A6C1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E22AD1E3-9922-491A-8AAF-9D9B99DAE632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7ACE7647-DF6C-48CD-9628-A03BAC6B09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9128D96-0ADA-4039-BA60-72303178B98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BCDBD34A-5B84-4009-995F-4C2AEAAAD3E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3073B204-D99E-4F2B-B019-5EA494607D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6BBBFB23-D9BF-4660-AE1D-223DD86D00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96C9FEAE-DE5A-4467-9F13-54E9EAF9067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DE202877-A7C7-47B7-A33E-B6FF17B71F4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B0BA0E3A-036E-44BB-BB4A-300F78BA9F8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D0FE716E-BAB7-448F-B41D-CE3C6F612CB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77FE5A1C-445F-4741-BEA8-7B6447D08F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61" name="Rechte verbindingslijn 60">
                <a:extLst>
                  <a:ext uri="{FF2B5EF4-FFF2-40B4-BE49-F238E27FC236}">
                    <a16:creationId xmlns:a16="http://schemas.microsoft.com/office/drawing/2014/main" id="{A2488143-E096-4A83-B7A7-DCA2C4D7E58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2" name="Gelijkbenige driehoek 61">
                <a:extLst>
                  <a:ext uri="{FF2B5EF4-FFF2-40B4-BE49-F238E27FC236}">
                    <a16:creationId xmlns:a16="http://schemas.microsoft.com/office/drawing/2014/main" id="{8B2F4165-9AE6-4E6E-B7C1-183FFB3008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AD0EE17E-5686-4B51-B92C-4319F8FA81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51" name="Tabel icoon">
              <a:extLst>
                <a:ext uri="{FF2B5EF4-FFF2-40B4-BE49-F238E27FC236}">
                  <a16:creationId xmlns:a16="http://schemas.microsoft.com/office/drawing/2014/main" id="{A23E3E32-9BEE-488A-8084-1D4C69CE59C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94245C90-A638-48CB-B883-6371FADC196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99DB20B1-DBCB-4ECB-8C84-8A82EFD90704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E60816BD-68D0-40D3-84FA-11FA92EF07AD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9B6D7F4C-F7E8-48F7-B96F-C6AC9F9C349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CF7E9C4E-7E12-4544-949B-FBD674F7B249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4A666473-9A56-44E0-9F63-355B357B9F2B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24C32ECC-C97A-4398-A1DD-15906B389F9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68C78C84-4474-4CE4-92E5-A4312CA9298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</p:grpSp>
      <p:sp>
        <p:nvSpPr>
          <p:cNvPr id="35" name="Tijdelijke aanduiding voor tekst 20">
            <a:extLst>
              <a:ext uri="{FF2B5EF4-FFF2-40B4-BE49-F238E27FC236}">
                <a16:creationId xmlns:a16="http://schemas.microsoft.com/office/drawing/2014/main" id="{45159939-BE51-49C4-B042-7C41AAA0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42" name="INSTRUCTION">
            <a:extLst>
              <a:ext uri="{FF2B5EF4-FFF2-40B4-BE49-F238E27FC236}">
                <a16:creationId xmlns:a16="http://schemas.microsoft.com/office/drawing/2014/main" id="{39C75102-5E1D-4917-827A-671508B34DD4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43" name="Rechte verbindingslijn 142">
              <a:extLst>
                <a:ext uri="{FF2B5EF4-FFF2-40B4-BE49-F238E27FC236}">
                  <a16:creationId xmlns:a16="http://schemas.microsoft.com/office/drawing/2014/main" id="{E906269D-17FD-4C6A-A4AC-1D90F4B640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6963096A-9A7E-4C3C-9E88-638D4FBB2C4E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4A673870-6DBF-4C59-BEA0-4D258AFA983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25DD5E86-E99B-4E19-B869-03D5914B04F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A589F5E-DB5F-444E-8307-A1CD999854D6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48" name="Meer informatie">
              <a:extLst>
                <a:ext uri="{FF2B5EF4-FFF2-40B4-BE49-F238E27FC236}">
                  <a16:creationId xmlns:a16="http://schemas.microsoft.com/office/drawing/2014/main" id="{844244C1-0CCF-4991-9631-6370E3A8A4DC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id="{C67BEC25-2F19-4942-8885-DE0EBF069C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95F718A4-D911-4C7A-8A21-7B56F84214F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3815C18A-C80E-426B-8157-81764E002A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86ABA5A7-3CBD-420E-867C-61F78B5629A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99B1FF8-D395-4F04-AE58-4A8285BE8505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5" name="Rechte verbindingslijn 154">
              <a:extLst>
                <a:ext uri="{FF2B5EF4-FFF2-40B4-BE49-F238E27FC236}">
                  <a16:creationId xmlns:a16="http://schemas.microsoft.com/office/drawing/2014/main" id="{F246BA15-63F4-4821-A6CF-E4AA53079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7D077A1F-D77A-4545-BDB8-80DC717B1F1D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EDE84F65-D048-4951-AA5D-F99E88FCF47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5" name="Rechte verbindingslijn 164">
                <a:extLst>
                  <a:ext uri="{FF2B5EF4-FFF2-40B4-BE49-F238E27FC236}">
                    <a16:creationId xmlns:a16="http://schemas.microsoft.com/office/drawing/2014/main" id="{09D844F5-EFA7-4834-84DB-717F94C302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AD4BC5F5-803D-410B-A315-E9D53C08A7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27C78F31-7854-47DB-929B-009F93807F4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34DA2373-7636-4A42-BEEA-7433ED676C3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01406321-13E1-4B64-8C11-F95F041FB5C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706DF438-69CF-4C61-9282-B14A53A99E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746E57AD-95D1-4C15-9AD6-BACEEC071A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901AFC96-E832-4D4C-85EF-5FF563E15B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2C5F3FE1-9E29-4389-B17C-7E3F65C8F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92D795A4-6FBC-4D94-8855-360C7D091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34D68366-8354-4789-AE9D-6169305F400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621A18C9-A6D9-4C31-9191-EC2AC9B662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Pijl: punthaak 209">
                    <a:extLst>
                      <a:ext uri="{FF2B5EF4-FFF2-40B4-BE49-F238E27FC236}">
                        <a16:creationId xmlns:a16="http://schemas.microsoft.com/office/drawing/2014/main" id="{DBE81CD7-43A6-4140-B61D-E96095AD422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BFE11EE9-A8BD-4948-AD53-2819AB26724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98" name="Groep 197">
                  <a:extLst>
                    <a:ext uri="{FF2B5EF4-FFF2-40B4-BE49-F238E27FC236}">
                      <a16:creationId xmlns:a16="http://schemas.microsoft.com/office/drawing/2014/main" id="{5EC0AD8C-774C-4BE0-918F-A61E4BF4E9F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D4FE35AF-2CED-41D5-AC19-823CBAA3A3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9469ADCB-543D-4342-8CEC-9135CC7806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6465109-3A99-439D-BF27-C94C50A996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5B17FBC1-93AA-4CD4-A420-AF325AFC9B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BD78FB53-E3B3-49D5-B566-6C95A0B9F5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5324F2FB-470B-431A-B1AF-1E93C9EE9E0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B31851E3-ED7B-4E59-8FFB-F63AA28AA6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Pijl: punthaak 200">
                    <a:extLst>
                      <a:ext uri="{FF2B5EF4-FFF2-40B4-BE49-F238E27FC236}">
                        <a16:creationId xmlns:a16="http://schemas.microsoft.com/office/drawing/2014/main" id="{7013D7F9-2805-4327-BFBA-90CCA4BD9B0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CC4BF22F-E4A6-4D16-88AD-927F82EDB2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46047D9-1D62-4D31-966D-348A0C9EF7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049EAA1A-BB90-4C18-91AB-BD3D50070C8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5852B965-5451-4004-A31B-ED9E0289A5A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6D4AE978-2FE7-45C4-9DE2-A5427D55B03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89" name="Groep 188">
                    <a:extLst>
                      <a:ext uri="{FF2B5EF4-FFF2-40B4-BE49-F238E27FC236}">
                        <a16:creationId xmlns:a16="http://schemas.microsoft.com/office/drawing/2014/main" id="{CF7EA39F-084E-4316-8FFF-CD4BBDBFB00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17D9A63-E4DE-4CBF-8C27-9B3E24D54A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4" name="Rechte verbindingslijn 193">
                      <a:extLst>
                        <a:ext uri="{FF2B5EF4-FFF2-40B4-BE49-F238E27FC236}">
                          <a16:creationId xmlns:a16="http://schemas.microsoft.com/office/drawing/2014/main" id="{50439670-A0BA-417A-A708-2432271E1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5" name="Rechte verbindingslijn 194">
                      <a:extLst>
                        <a:ext uri="{FF2B5EF4-FFF2-40B4-BE49-F238E27FC236}">
                          <a16:creationId xmlns:a16="http://schemas.microsoft.com/office/drawing/2014/main" id="{A119AEEA-99CD-4CCA-AA95-F4776C10C1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6" name="Rechte verbindingslijn 195">
                      <a:extLst>
                        <a:ext uri="{FF2B5EF4-FFF2-40B4-BE49-F238E27FC236}">
                          <a16:creationId xmlns:a16="http://schemas.microsoft.com/office/drawing/2014/main" id="{2EFF7C09-E09E-488B-9928-6DAC16A1B3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0EF56E4D-ED11-4683-9279-DF2C5945C2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58F2081F-EDF4-42EC-82B1-9B4E8014FEB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1" name="Rechthoek 190">
                      <a:extLst>
                        <a:ext uri="{FF2B5EF4-FFF2-40B4-BE49-F238E27FC236}">
                          <a16:creationId xmlns:a16="http://schemas.microsoft.com/office/drawing/2014/main" id="{CA40B92D-AA4A-4896-80D7-2D6CAC4867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2" name="Pijl: punthaak 191">
                      <a:extLst>
                        <a:ext uri="{FF2B5EF4-FFF2-40B4-BE49-F238E27FC236}">
                          <a16:creationId xmlns:a16="http://schemas.microsoft.com/office/drawing/2014/main" id="{D3C6DD81-A12F-4587-9499-16A9F24F07B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3" name="Groep 172">
                <a:extLst>
                  <a:ext uri="{FF2B5EF4-FFF2-40B4-BE49-F238E27FC236}">
                    <a16:creationId xmlns:a16="http://schemas.microsoft.com/office/drawing/2014/main" id="{06007B8B-D6A5-40E5-8AE1-889AE61017A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890C442E-F6AD-46AE-BB94-D6517251EED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9011BB46-1905-4B78-941B-AF569C9038E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78" name="Groep 177">
                    <a:extLst>
                      <a:ext uri="{FF2B5EF4-FFF2-40B4-BE49-F238E27FC236}">
                        <a16:creationId xmlns:a16="http://schemas.microsoft.com/office/drawing/2014/main" id="{9663C589-C5ED-42FA-BF94-2939484120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82" name="Rechte verbindingslijn 181">
                      <a:extLst>
                        <a:ext uri="{FF2B5EF4-FFF2-40B4-BE49-F238E27FC236}">
                          <a16:creationId xmlns:a16="http://schemas.microsoft.com/office/drawing/2014/main" id="{3D06CA82-9347-4790-B1B0-DAA8F13B51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3" name="Rechte verbindingslijn 182">
                      <a:extLst>
                        <a:ext uri="{FF2B5EF4-FFF2-40B4-BE49-F238E27FC236}">
                          <a16:creationId xmlns:a16="http://schemas.microsoft.com/office/drawing/2014/main" id="{A39B9829-BB29-46E6-9975-5CAB104C4A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4" name="Rechte verbindingslijn 183">
                      <a:extLst>
                        <a:ext uri="{FF2B5EF4-FFF2-40B4-BE49-F238E27FC236}">
                          <a16:creationId xmlns:a16="http://schemas.microsoft.com/office/drawing/2014/main" id="{44F23FBA-83A7-45AF-9A29-AB0F79343C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1839C4FA-F72B-4D43-A2DE-AE0BDA83014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BBF5E8B9-D407-4CDF-A716-F188F98535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79" name="Groep 178">
                    <a:extLst>
                      <a:ext uri="{FF2B5EF4-FFF2-40B4-BE49-F238E27FC236}">
                        <a16:creationId xmlns:a16="http://schemas.microsoft.com/office/drawing/2014/main" id="{0F53A7A8-8F95-4C9D-8FDC-38082A720EB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0" name="Rechthoek 179">
                      <a:extLst>
                        <a:ext uri="{FF2B5EF4-FFF2-40B4-BE49-F238E27FC236}">
                          <a16:creationId xmlns:a16="http://schemas.microsoft.com/office/drawing/2014/main" id="{8945932B-9397-4B4A-AFDC-CA0FCC5E8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Pijl: punthaak 180">
                      <a:extLst>
                        <a:ext uri="{FF2B5EF4-FFF2-40B4-BE49-F238E27FC236}">
                          <a16:creationId xmlns:a16="http://schemas.microsoft.com/office/drawing/2014/main" id="{FCB4E39D-2EED-4EE7-9662-95C30C766E7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4" name="Rechthoek 173">
                <a:extLst>
                  <a:ext uri="{FF2B5EF4-FFF2-40B4-BE49-F238E27FC236}">
                    <a16:creationId xmlns:a16="http://schemas.microsoft.com/office/drawing/2014/main" id="{571BE293-BD5A-4C66-91E5-4556CEBF233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4E4EDFAA-8C81-454D-A49C-72C789B63A7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406B564A-AFF0-4C85-B2CF-F3D3E45FA9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64BD9E1F-F562-4F39-A644-AF448BB5281C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CB01BD58-CB0F-4311-93C1-04F958A359F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401BDF6D-1B12-40DA-A391-948CAE1CE6A8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2CCC8280-A303-438C-B4E1-CED7B6A08B1A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B34A6E8F-C613-4C71-B15F-A29972F67973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E6931C71-B5A6-4CC0-A481-9156B58F360C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C1088EE-D7B9-45FE-BE6F-EC29EB130AEC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CF21A3-0368-4BDA-ADA0-9F58C34C4339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7AB7DC0-649A-4A58-85C4-943145E674F7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8111B05-F48C-4311-A593-9D7122393A87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B6F6C-CDE8-4F4D-819A-042D4D1B5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47951364-1D4D-45D9-8E73-49B8218902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3"/>
            <a:ext cx="12192000" cy="6857999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1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GB" noProof="0"/>
              <a:t>Click icon below to add a video.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C66A4D6-279D-44F3-9872-9AD683AD69C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" y="2"/>
            <a:ext cx="12192000" cy="139531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5000"/>
                </a:schemeClr>
              </a:gs>
            </a:gsLst>
            <a:lin ang="16200000" scaled="1"/>
            <a:tileRect/>
          </a:gradFill>
          <a:ln w="38100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001"/>
            </a:lvl1pPr>
          </a:lstStyle>
          <a:p>
            <a:pPr lvl="0"/>
            <a:r>
              <a:rPr lang="en-GB" noProof="0"/>
              <a:t>Gradient</a:t>
            </a:r>
          </a:p>
        </p:txBody>
      </p:sp>
      <p:sp>
        <p:nvSpPr>
          <p:cNvPr id="67" name="Tijdelijke aanduiding voor tekst 7">
            <a:extLst>
              <a:ext uri="{FF2B5EF4-FFF2-40B4-BE49-F238E27FC236}">
                <a16:creationId xmlns:a16="http://schemas.microsoft.com/office/drawing/2014/main" id="{AC8E8F2D-9BBC-4370-9B15-F5B153410DD6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1" y="5462690"/>
            <a:ext cx="12192000" cy="139531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5000"/>
                </a:schemeClr>
              </a:gs>
            </a:gsLst>
            <a:lin ang="5400000" scaled="1"/>
          </a:gradFill>
          <a:ln w="38100">
            <a:noFill/>
            <a:miter lim="800000"/>
          </a:ln>
        </p:spPr>
        <p:txBody>
          <a:bodyPr anchor="ctr"/>
          <a:lstStyle>
            <a:lvl1pPr marL="0" indent="0" algn="ctr">
              <a:buNone/>
              <a:defRPr sz="1001"/>
            </a:lvl1pPr>
          </a:lstStyle>
          <a:p>
            <a:pPr lvl="0"/>
            <a:r>
              <a:rPr lang="en-GB" noProof="0"/>
              <a:t>Gradient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3B499C-A361-446C-8A8A-0F045627556B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GB" sz="2400" noProof="0"/>
              <a:t>VIDEO</a:t>
            </a:r>
          </a:p>
        </p:txBody>
      </p:sp>
      <p:grpSp>
        <p:nvGrpSpPr>
          <p:cNvPr id="57" name="Instruction">
            <a:extLst>
              <a:ext uri="{FF2B5EF4-FFF2-40B4-BE49-F238E27FC236}">
                <a16:creationId xmlns:a16="http://schemas.microsoft.com/office/drawing/2014/main" id="{4CF3E35F-386B-4EFD-9163-D442772C8564}"/>
              </a:ext>
            </a:extLst>
          </p:cNvPr>
          <p:cNvGrpSpPr/>
          <p:nvPr userDrawn="1"/>
        </p:nvGrpSpPr>
        <p:grpSpPr>
          <a:xfrm>
            <a:off x="12389714" y="0"/>
            <a:ext cx="3183678" cy="5176544"/>
            <a:chOff x="12391601" y="0"/>
            <a:chExt cx="3183678" cy="5176544"/>
          </a:xfrm>
        </p:grpSpPr>
        <p:grpSp>
          <p:nvGrpSpPr>
            <p:cNvPr id="58" name="Video icoon">
              <a:extLst>
                <a:ext uri="{FF2B5EF4-FFF2-40B4-BE49-F238E27FC236}">
                  <a16:creationId xmlns:a16="http://schemas.microsoft.com/office/drawing/2014/main" id="{570E939F-A59D-4D1D-90D7-3E82A42D7155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92993B82-7C71-4F09-A221-673235C4D078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135" name="Vrije vorm 112">
                <a:extLst>
                  <a:ext uri="{FF2B5EF4-FFF2-40B4-BE49-F238E27FC236}">
                    <a16:creationId xmlns:a16="http://schemas.microsoft.com/office/drawing/2014/main" id="{7AACF27C-2749-41FF-A44F-0F60138C0266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136" name="Vrije vorm 113">
                <a:extLst>
                  <a:ext uri="{FF2B5EF4-FFF2-40B4-BE49-F238E27FC236}">
                    <a16:creationId xmlns:a16="http://schemas.microsoft.com/office/drawing/2014/main" id="{D5FA5041-8D56-45A4-B8DA-910A8FFBC698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  <p:sp>
          <p:nvSpPr>
            <p:cNvPr id="59" name="Rechthoek 58">
              <a:extLst>
                <a:ext uri="{FF2B5EF4-FFF2-40B4-BE49-F238E27FC236}">
                  <a16:creationId xmlns:a16="http://schemas.microsoft.com/office/drawing/2014/main" id="{39B593AC-B433-4686-89FF-58BE8C6A11A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video</a:t>
              </a:r>
            </a:p>
          </p:txBody>
        </p:sp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D764F725-D670-448D-8C89-0988954DC26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5A235B6A-7CA1-4D3B-A4A3-1889D489D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62" name="Rechte verbindingslijn 61">
              <a:extLst>
                <a:ext uri="{FF2B5EF4-FFF2-40B4-BE49-F238E27FC236}">
                  <a16:creationId xmlns:a16="http://schemas.microsoft.com/office/drawing/2014/main" id="{C33F4BB7-16FE-4DA3-B7BF-5A6DA5E2DB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DA1D69DE-C174-4AD2-B848-CA9FDE97F7E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image/video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video.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21270837-8852-4E4E-BCE0-B9B6245A0370}"/>
                </a:ext>
              </a:extLst>
            </p:cNvPr>
            <p:cNvGrpSpPr/>
            <p:nvPr userDrawn="1"/>
          </p:nvGrpSpPr>
          <p:grpSpPr>
            <a:xfrm>
              <a:off x="12396764" y="4275388"/>
              <a:ext cx="3178515" cy="901156"/>
              <a:chOff x="12396764" y="4439101"/>
              <a:chExt cx="3178515" cy="901156"/>
            </a:xfrm>
          </p:grpSpPr>
          <p:grpSp>
            <p:nvGrpSpPr>
              <p:cNvPr id="129" name="Meer informatie">
                <a:extLst>
                  <a:ext uri="{FF2B5EF4-FFF2-40B4-BE49-F238E27FC236}">
                    <a16:creationId xmlns:a16="http://schemas.microsoft.com/office/drawing/2014/main" id="{340353B9-8E96-463C-97B8-6670CD2C4E4C}"/>
                  </a:ext>
                </a:extLst>
              </p:cNvPr>
              <p:cNvGrpSpPr/>
              <p:nvPr userDrawn="1"/>
            </p:nvGrpSpPr>
            <p:grpSpPr>
              <a:xfrm>
                <a:off x="12396764" y="4556984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131" name="Freeform 101">
                  <a:extLst>
                    <a:ext uri="{FF2B5EF4-FFF2-40B4-BE49-F238E27FC236}">
                      <a16:creationId xmlns:a16="http://schemas.microsoft.com/office/drawing/2014/main" id="{481037E4-B6DE-489E-8F77-07E674C00F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100" noProof="0"/>
                </a:p>
              </p:txBody>
            </p:sp>
            <p:sp>
              <p:nvSpPr>
                <p:cNvPr id="132" name="Rechthoek 131">
                  <a:extLst>
                    <a:ext uri="{FF2B5EF4-FFF2-40B4-BE49-F238E27FC236}">
                      <a16:creationId xmlns:a16="http://schemas.microsoft.com/office/drawing/2014/main" id="{D63FA54E-11FA-436B-BDA8-0BA09021AC81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23" eaLnBrk="1" fontAlgn="auto" latinLnBrk="0" hangingPunct="1">
                    <a:lnSpc>
                      <a:spcPct val="90000"/>
                    </a:lnSpc>
                    <a:spcBef>
                      <a:spcPts val="601"/>
                    </a:spcBef>
                    <a:spcAft>
                      <a:spcPts val="601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GB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2F62BF5-3E3C-4FC1-A2AE-E3ED5A5BD28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130" name="Rechte verbindingslijn 129">
                <a:extLst>
                  <a:ext uri="{FF2B5EF4-FFF2-40B4-BE49-F238E27FC236}">
                    <a16:creationId xmlns:a16="http://schemas.microsoft.com/office/drawing/2014/main" id="{9DFF8AE5-7495-42E2-BFC9-483C6489FA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439101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C0DBB54E-F022-4785-AA29-6A5A04601574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97228DE-B4BF-4557-B097-4A65FD0C624F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video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8A7B0C63-105C-459D-B124-72066273DE2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C5789412-2691-42E4-9696-E0C0E38C2ED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27" name="Rechte verbindingslijn 126">
                <a:extLst>
                  <a:ext uri="{FF2B5EF4-FFF2-40B4-BE49-F238E27FC236}">
                    <a16:creationId xmlns:a16="http://schemas.microsoft.com/office/drawing/2014/main" id="{9D479B1B-53D2-4838-A075-59DB3013BAE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8" name="Gelijkbenige driehoek 127">
                <a:extLst>
                  <a:ext uri="{FF2B5EF4-FFF2-40B4-BE49-F238E27FC236}">
                    <a16:creationId xmlns:a16="http://schemas.microsoft.com/office/drawing/2014/main" id="{0C9C97F8-A2DE-47C4-A8C2-7931B879802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FB2BD68E-DA64-4E69-9699-E3D094DC2D3C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4C13EFF5-1B86-499E-BE21-6E14A42C7DDA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video,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‘Video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video with the spheres and scale the video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C4D98987-2B0C-4468-B820-CAD2BB3710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107DB45F-55D7-4520-80ED-C804ED79FF4A}"/>
                </a:ext>
              </a:extLst>
            </p:cNvPr>
            <p:cNvGrpSpPr/>
            <p:nvPr userDrawn="1"/>
          </p:nvGrpSpPr>
          <p:grpSpPr>
            <a:xfrm>
              <a:off x="12696514" y="3527144"/>
              <a:ext cx="514284" cy="612918"/>
              <a:chOff x="12682980" y="3403241"/>
              <a:chExt cx="622284" cy="741632"/>
            </a:xfrm>
          </p:grpSpPr>
          <p:grpSp>
            <p:nvGrpSpPr>
              <p:cNvPr id="110" name="Groep 109">
                <a:extLst>
                  <a:ext uri="{FF2B5EF4-FFF2-40B4-BE49-F238E27FC236}">
                    <a16:creationId xmlns:a16="http://schemas.microsoft.com/office/drawing/2014/main" id="{D6846186-950A-48B7-B711-4ABBB27FAD98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79F3C883-894A-4CB8-9A3E-6A594B0C8FB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20" name="Groep 119">
                    <a:extLst>
                      <a:ext uri="{FF2B5EF4-FFF2-40B4-BE49-F238E27FC236}">
                        <a16:creationId xmlns:a16="http://schemas.microsoft.com/office/drawing/2014/main" id="{C7DCA361-103B-4D24-9FEB-E4622F08F2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1C0C56D3-2756-464B-8273-471828BCD5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CF9899F7-4C30-44FA-81EB-86ECFF0629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5" name="Ovaal 124">
                      <a:extLst>
                        <a:ext uri="{FF2B5EF4-FFF2-40B4-BE49-F238E27FC236}">
                          <a16:creationId xmlns:a16="http://schemas.microsoft.com/office/drawing/2014/main" id="{5BA7ADB8-4EF3-474E-A650-71AE7B8D52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21" name="Afbeelding 120">
                    <a:extLst>
                      <a:ext uri="{FF2B5EF4-FFF2-40B4-BE49-F238E27FC236}">
                        <a16:creationId xmlns:a16="http://schemas.microsoft.com/office/drawing/2014/main" id="{8A0FFD16-885C-43E7-8D9E-D3B78F279A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3E0411-FE32-4264-B26C-4646DA38238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6DCEE14E-B20B-4889-9B8D-32F9386AC97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4EF52D9C-DB35-4680-9FB5-E8E40D2BB1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E8B5E431-D196-4C6E-BFCA-657FE3AEE95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6DE45291-D09A-418A-8943-99CC3EE8B97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394325A2-D460-4749-9C0B-D93BA0BB2E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0553DC24-C341-4C5C-BBF9-91CDCDB84D8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E53C5021-2CBB-4A33-9EDF-82C13DD8A385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12" name="Gelijkbenige driehoek 111">
                <a:extLst>
                  <a:ext uri="{FF2B5EF4-FFF2-40B4-BE49-F238E27FC236}">
                    <a16:creationId xmlns:a16="http://schemas.microsoft.com/office/drawing/2014/main" id="{1F68F9B4-E2E8-4FD6-909B-699BC9DE9BD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5" name="Tijdelijke aanduiding voor tekst 20">
            <a:extLst>
              <a:ext uri="{FF2B5EF4-FFF2-40B4-BE49-F238E27FC236}">
                <a16:creationId xmlns:a16="http://schemas.microsoft.com/office/drawing/2014/main" id="{04B6D99E-E3FA-488B-A130-789419E047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4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10CE72F-CC63-43FC-B3F6-AB1A5AD5F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OF THIS VIDEO</a:t>
            </a:r>
          </a:p>
        </p:txBody>
      </p:sp>
      <p:sp>
        <p:nvSpPr>
          <p:cNvPr id="175" name="Text Placeholder 8">
            <a:extLst>
              <a:ext uri="{FF2B5EF4-FFF2-40B4-BE49-F238E27FC236}">
                <a16:creationId xmlns:a16="http://schemas.microsoft.com/office/drawing/2014/main" id="{2AFB5ADC-FEAF-46FB-B0E1-89E5295B65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bg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grpSp>
        <p:nvGrpSpPr>
          <p:cNvPr id="176" name="INSTRUCTION">
            <a:extLst>
              <a:ext uri="{FF2B5EF4-FFF2-40B4-BE49-F238E27FC236}">
                <a16:creationId xmlns:a16="http://schemas.microsoft.com/office/drawing/2014/main" id="{35946259-A724-448D-8FEC-C6BE6525C93B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77" name="Rechte verbindingslijn 146">
              <a:extLst>
                <a:ext uri="{FF2B5EF4-FFF2-40B4-BE49-F238E27FC236}">
                  <a16:creationId xmlns:a16="http://schemas.microsoft.com/office/drawing/2014/main" id="{2D009AB6-CF73-4494-A950-A003BB1C35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8" name="Ovaal 221">
              <a:extLst>
                <a:ext uri="{FF2B5EF4-FFF2-40B4-BE49-F238E27FC236}">
                  <a16:creationId xmlns:a16="http://schemas.microsoft.com/office/drawing/2014/main" id="{D27BCBCA-47FA-464F-9B9B-B53CBB2EAD3C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79" name="Ovaal 222">
              <a:extLst>
                <a:ext uri="{FF2B5EF4-FFF2-40B4-BE49-F238E27FC236}">
                  <a16:creationId xmlns:a16="http://schemas.microsoft.com/office/drawing/2014/main" id="{9A4C58EC-9351-4E59-9C6E-0523879249CB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0" name="Ovaal 224">
              <a:extLst>
                <a:ext uri="{FF2B5EF4-FFF2-40B4-BE49-F238E27FC236}">
                  <a16:creationId xmlns:a16="http://schemas.microsoft.com/office/drawing/2014/main" id="{1104A95E-FE72-40A8-88A1-87A3E79C0731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1" name="Ovaal 225">
              <a:extLst>
                <a:ext uri="{FF2B5EF4-FFF2-40B4-BE49-F238E27FC236}">
                  <a16:creationId xmlns:a16="http://schemas.microsoft.com/office/drawing/2014/main" id="{A313189E-6FB4-4F9C-BDF3-68933B5CCD1F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82" name="Meer informatie">
              <a:extLst>
                <a:ext uri="{FF2B5EF4-FFF2-40B4-BE49-F238E27FC236}">
                  <a16:creationId xmlns:a16="http://schemas.microsoft.com/office/drawing/2014/main" id="{6B58680C-F009-46FC-9781-A3110F6A9662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46" name="Freeform 101">
                <a:extLst>
                  <a:ext uri="{FF2B5EF4-FFF2-40B4-BE49-F238E27FC236}">
                    <a16:creationId xmlns:a16="http://schemas.microsoft.com/office/drawing/2014/main" id="{2E3100B5-E24D-4709-9B1B-5E05CDFB79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47" name="Rechthoek 291">
                <a:extLst>
                  <a:ext uri="{FF2B5EF4-FFF2-40B4-BE49-F238E27FC236}">
                    <a16:creationId xmlns:a16="http://schemas.microsoft.com/office/drawing/2014/main" id="{D534B898-82D6-48AE-94F6-0C086C69845E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8" name="Rechte verbindingslijn 292">
                <a:extLst>
                  <a:ext uri="{FF2B5EF4-FFF2-40B4-BE49-F238E27FC236}">
                    <a16:creationId xmlns:a16="http://schemas.microsoft.com/office/drawing/2014/main" id="{ED468C17-09B1-419B-8BCB-189D927CB8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83" name="Rechthoek 227">
              <a:extLst>
                <a:ext uri="{FF2B5EF4-FFF2-40B4-BE49-F238E27FC236}">
                  <a16:creationId xmlns:a16="http://schemas.microsoft.com/office/drawing/2014/main" id="{BAEB4228-426B-46D3-AA53-08A6E6AF9DB0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84" name="Ovaal 228">
              <a:extLst>
                <a:ext uri="{FF2B5EF4-FFF2-40B4-BE49-F238E27FC236}">
                  <a16:creationId xmlns:a16="http://schemas.microsoft.com/office/drawing/2014/main" id="{4845547D-4DFA-48CC-B8B1-A0A18CC98CB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5" name="Rechte verbindingslijn 229">
              <a:extLst>
                <a:ext uri="{FF2B5EF4-FFF2-40B4-BE49-F238E27FC236}">
                  <a16:creationId xmlns:a16="http://schemas.microsoft.com/office/drawing/2014/main" id="{D76A622E-AFA1-4B16-BC67-CA8A543720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86" name="Groep 230">
              <a:extLst>
                <a:ext uri="{FF2B5EF4-FFF2-40B4-BE49-F238E27FC236}">
                  <a16:creationId xmlns:a16="http://schemas.microsoft.com/office/drawing/2014/main" id="{EF3A40A3-9C4A-4080-9599-74AC4CAE750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94" name="Rechthoek 238">
                <a:extLst>
                  <a:ext uri="{FF2B5EF4-FFF2-40B4-BE49-F238E27FC236}">
                    <a16:creationId xmlns:a16="http://schemas.microsoft.com/office/drawing/2014/main" id="{FE024D4A-7C03-4C94-A116-5730F020622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95" name="Rechte verbindingslijn 239">
                <a:extLst>
                  <a:ext uri="{FF2B5EF4-FFF2-40B4-BE49-F238E27FC236}">
                    <a16:creationId xmlns:a16="http://schemas.microsoft.com/office/drawing/2014/main" id="{C4330297-B0FA-473C-9C41-F9A5C7ECBC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Rechte verbindingslijn 240">
                <a:extLst>
                  <a:ext uri="{FF2B5EF4-FFF2-40B4-BE49-F238E27FC236}">
                    <a16:creationId xmlns:a16="http://schemas.microsoft.com/office/drawing/2014/main" id="{DE7F836B-BDB5-4BF8-B586-8A6704E042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Rechthoek 241">
                <a:extLst>
                  <a:ext uri="{FF2B5EF4-FFF2-40B4-BE49-F238E27FC236}">
                    <a16:creationId xmlns:a16="http://schemas.microsoft.com/office/drawing/2014/main" id="{04524E9E-7275-4EFD-9178-5C9F62DDF96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242">
                <a:extLst>
                  <a:ext uri="{FF2B5EF4-FFF2-40B4-BE49-F238E27FC236}">
                    <a16:creationId xmlns:a16="http://schemas.microsoft.com/office/drawing/2014/main" id="{7474B5C7-DA73-405C-8CD3-7F62D895BA8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7" name="Groep 281">
                  <a:extLst>
                    <a:ext uri="{FF2B5EF4-FFF2-40B4-BE49-F238E27FC236}">
                      <a16:creationId xmlns:a16="http://schemas.microsoft.com/office/drawing/2014/main" id="{BB4183F6-B4D2-481B-94A3-49636C51A04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41" name="Rechte verbindingslijn 285">
                    <a:extLst>
                      <a:ext uri="{FF2B5EF4-FFF2-40B4-BE49-F238E27FC236}">
                        <a16:creationId xmlns:a16="http://schemas.microsoft.com/office/drawing/2014/main" id="{C2FA79CF-56F2-401C-A5CA-8C5DC0C0D1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86">
                    <a:extLst>
                      <a:ext uri="{FF2B5EF4-FFF2-40B4-BE49-F238E27FC236}">
                        <a16:creationId xmlns:a16="http://schemas.microsoft.com/office/drawing/2014/main" id="{7CD2BD0A-9E0D-4AA1-B3F6-C698A0B1D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87">
                    <a:extLst>
                      <a:ext uri="{FF2B5EF4-FFF2-40B4-BE49-F238E27FC236}">
                        <a16:creationId xmlns:a16="http://schemas.microsoft.com/office/drawing/2014/main" id="{17123F55-5570-44AD-8EBA-090EA45C2E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88">
                    <a:extLst>
                      <a:ext uri="{FF2B5EF4-FFF2-40B4-BE49-F238E27FC236}">
                        <a16:creationId xmlns:a16="http://schemas.microsoft.com/office/drawing/2014/main" id="{8EADBD9C-80D4-4D43-BBF8-3EEC6F9EC6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289">
                    <a:extLst>
                      <a:ext uri="{FF2B5EF4-FFF2-40B4-BE49-F238E27FC236}">
                        <a16:creationId xmlns:a16="http://schemas.microsoft.com/office/drawing/2014/main" id="{2706607E-26BB-4E6C-B06E-9E10F4C86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8" name="Groep 282">
                  <a:extLst>
                    <a:ext uri="{FF2B5EF4-FFF2-40B4-BE49-F238E27FC236}">
                      <a16:creationId xmlns:a16="http://schemas.microsoft.com/office/drawing/2014/main" id="{00B33408-D63C-48A9-8C67-ADE6327B659E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9" name="Rechthoek 283">
                    <a:extLst>
                      <a:ext uri="{FF2B5EF4-FFF2-40B4-BE49-F238E27FC236}">
                        <a16:creationId xmlns:a16="http://schemas.microsoft.com/office/drawing/2014/main" id="{87F991BA-7FF8-4DA7-AA8F-B1A7E10A5C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Pijl: punthaak 284">
                    <a:extLst>
                      <a:ext uri="{FF2B5EF4-FFF2-40B4-BE49-F238E27FC236}">
                        <a16:creationId xmlns:a16="http://schemas.microsoft.com/office/drawing/2014/main" id="{976BB197-19ED-442A-8A02-37A6D12614F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9" name="Groep 243">
                <a:extLst>
                  <a:ext uri="{FF2B5EF4-FFF2-40B4-BE49-F238E27FC236}">
                    <a16:creationId xmlns:a16="http://schemas.microsoft.com/office/drawing/2014/main" id="{546C73F2-922B-4CC1-965B-D3727927D91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8" name="Groep 272">
                  <a:extLst>
                    <a:ext uri="{FF2B5EF4-FFF2-40B4-BE49-F238E27FC236}">
                      <a16:creationId xmlns:a16="http://schemas.microsoft.com/office/drawing/2014/main" id="{8BB6DFCB-8593-476F-972E-E331FC4670CE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32" name="Rechte verbindingslijn 276">
                    <a:extLst>
                      <a:ext uri="{FF2B5EF4-FFF2-40B4-BE49-F238E27FC236}">
                        <a16:creationId xmlns:a16="http://schemas.microsoft.com/office/drawing/2014/main" id="{D3C6807A-FF23-49D0-942E-92E97F39E0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77">
                    <a:extLst>
                      <a:ext uri="{FF2B5EF4-FFF2-40B4-BE49-F238E27FC236}">
                        <a16:creationId xmlns:a16="http://schemas.microsoft.com/office/drawing/2014/main" id="{81217FB3-AB0A-4A2D-BCB9-CD73E6DE72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78">
                    <a:extLst>
                      <a:ext uri="{FF2B5EF4-FFF2-40B4-BE49-F238E27FC236}">
                        <a16:creationId xmlns:a16="http://schemas.microsoft.com/office/drawing/2014/main" id="{DFC4A550-E5D3-4A34-A87E-36F001C9D0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79">
                    <a:extLst>
                      <a:ext uri="{FF2B5EF4-FFF2-40B4-BE49-F238E27FC236}">
                        <a16:creationId xmlns:a16="http://schemas.microsoft.com/office/drawing/2014/main" id="{667601D9-1456-4EC8-8403-B0ECB1609E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0">
                    <a:extLst>
                      <a:ext uri="{FF2B5EF4-FFF2-40B4-BE49-F238E27FC236}">
                        <a16:creationId xmlns:a16="http://schemas.microsoft.com/office/drawing/2014/main" id="{ED4FA829-71B2-4D85-80B6-FA727052BD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9" name="Groep 273">
                  <a:extLst>
                    <a:ext uri="{FF2B5EF4-FFF2-40B4-BE49-F238E27FC236}">
                      <a16:creationId xmlns:a16="http://schemas.microsoft.com/office/drawing/2014/main" id="{91DCB8C8-10C0-4512-83DF-37092BCCE88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0" name="Rechthoek 274">
                    <a:extLst>
                      <a:ext uri="{FF2B5EF4-FFF2-40B4-BE49-F238E27FC236}">
                        <a16:creationId xmlns:a16="http://schemas.microsoft.com/office/drawing/2014/main" id="{71BE6174-A70C-47C2-9751-9BA35F8690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Pijl: punthaak 275">
                    <a:extLst>
                      <a:ext uri="{FF2B5EF4-FFF2-40B4-BE49-F238E27FC236}">
                        <a16:creationId xmlns:a16="http://schemas.microsoft.com/office/drawing/2014/main" id="{FFAFF5B0-8318-4635-9662-AC133A3F3E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00" name="Rechte verbindingslijn 244">
                <a:extLst>
                  <a:ext uri="{FF2B5EF4-FFF2-40B4-BE49-F238E27FC236}">
                    <a16:creationId xmlns:a16="http://schemas.microsoft.com/office/drawing/2014/main" id="{31489317-0B4E-4448-A3B1-DFD5EEC684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01" name="Rechte verbindingslijn 245">
                <a:extLst>
                  <a:ext uri="{FF2B5EF4-FFF2-40B4-BE49-F238E27FC236}">
                    <a16:creationId xmlns:a16="http://schemas.microsoft.com/office/drawing/2014/main" id="{06F2034F-0A67-40B2-A4B8-B699E87439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02" name="Groep 246">
                <a:extLst>
                  <a:ext uri="{FF2B5EF4-FFF2-40B4-BE49-F238E27FC236}">
                    <a16:creationId xmlns:a16="http://schemas.microsoft.com/office/drawing/2014/main" id="{B45659A0-BA6E-44BE-8154-6078FCDC045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7" name="Rechthoek 261">
                  <a:extLst>
                    <a:ext uri="{FF2B5EF4-FFF2-40B4-BE49-F238E27FC236}">
                      <a16:creationId xmlns:a16="http://schemas.microsoft.com/office/drawing/2014/main" id="{0D4EA664-29F7-4803-9565-BC302551E35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8" name="Groep 262">
                  <a:extLst>
                    <a:ext uri="{FF2B5EF4-FFF2-40B4-BE49-F238E27FC236}">
                      <a16:creationId xmlns:a16="http://schemas.microsoft.com/office/drawing/2014/main" id="{244B8D6B-6F0F-4AE1-BF9B-A5B7317C44D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9" name="Groep 263">
                    <a:extLst>
                      <a:ext uri="{FF2B5EF4-FFF2-40B4-BE49-F238E27FC236}">
                        <a16:creationId xmlns:a16="http://schemas.microsoft.com/office/drawing/2014/main" id="{CA5EFD8D-28C4-448A-B3C2-949B90C7C7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23" name="Rechte verbindingslijn 267">
                      <a:extLst>
                        <a:ext uri="{FF2B5EF4-FFF2-40B4-BE49-F238E27FC236}">
                          <a16:creationId xmlns:a16="http://schemas.microsoft.com/office/drawing/2014/main" id="{6969BC03-17E6-4D9A-93F1-6DEBFB5F65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4" name="Rechte verbindingslijn 268">
                      <a:extLst>
                        <a:ext uri="{FF2B5EF4-FFF2-40B4-BE49-F238E27FC236}">
                          <a16:creationId xmlns:a16="http://schemas.microsoft.com/office/drawing/2014/main" id="{0049C346-6FC3-4154-A4FF-3FBC6AE6FB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5" name="Rechte verbindingslijn 269">
                      <a:extLst>
                        <a:ext uri="{FF2B5EF4-FFF2-40B4-BE49-F238E27FC236}">
                          <a16:creationId xmlns:a16="http://schemas.microsoft.com/office/drawing/2014/main" id="{066001CA-9D02-465F-93DC-0544321A32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6" name="Rechte verbindingslijn 270">
                      <a:extLst>
                        <a:ext uri="{FF2B5EF4-FFF2-40B4-BE49-F238E27FC236}">
                          <a16:creationId xmlns:a16="http://schemas.microsoft.com/office/drawing/2014/main" id="{6358700F-71DE-4EB0-8F39-D8AD8DF5C0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7" name="Rechte verbindingslijn 271">
                      <a:extLst>
                        <a:ext uri="{FF2B5EF4-FFF2-40B4-BE49-F238E27FC236}">
                          <a16:creationId xmlns:a16="http://schemas.microsoft.com/office/drawing/2014/main" id="{7C4EA6C3-D910-4530-8C3D-42F10181F3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20" name="Groep 264">
                    <a:extLst>
                      <a:ext uri="{FF2B5EF4-FFF2-40B4-BE49-F238E27FC236}">
                        <a16:creationId xmlns:a16="http://schemas.microsoft.com/office/drawing/2014/main" id="{57197A0B-C584-49D1-89CA-37822181EF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21" name="Rechthoek 265">
                      <a:extLst>
                        <a:ext uri="{FF2B5EF4-FFF2-40B4-BE49-F238E27FC236}">
                          <a16:creationId xmlns:a16="http://schemas.microsoft.com/office/drawing/2014/main" id="{DDA56677-6253-4A36-AE94-A64FE9925C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2" name="Pijl: punthaak 266">
                      <a:extLst>
                        <a:ext uri="{FF2B5EF4-FFF2-40B4-BE49-F238E27FC236}">
                          <a16:creationId xmlns:a16="http://schemas.microsoft.com/office/drawing/2014/main" id="{FDD52F32-79A3-4B40-B030-7D29FAC29B5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3" name="Groep 247">
                <a:extLst>
                  <a:ext uri="{FF2B5EF4-FFF2-40B4-BE49-F238E27FC236}">
                    <a16:creationId xmlns:a16="http://schemas.microsoft.com/office/drawing/2014/main" id="{C61D845B-4BB8-4803-B605-2701316E821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6" name="Rechthoek 250">
                  <a:extLst>
                    <a:ext uri="{FF2B5EF4-FFF2-40B4-BE49-F238E27FC236}">
                      <a16:creationId xmlns:a16="http://schemas.microsoft.com/office/drawing/2014/main" id="{41652EEE-1428-4806-B0C0-382C448C46A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7" name="Groep 251">
                  <a:extLst>
                    <a:ext uri="{FF2B5EF4-FFF2-40B4-BE49-F238E27FC236}">
                      <a16:creationId xmlns:a16="http://schemas.microsoft.com/office/drawing/2014/main" id="{BCA5708B-56EC-4AF2-85DF-F9EE322FF45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8" name="Groep 252">
                    <a:extLst>
                      <a:ext uri="{FF2B5EF4-FFF2-40B4-BE49-F238E27FC236}">
                        <a16:creationId xmlns:a16="http://schemas.microsoft.com/office/drawing/2014/main" id="{BA56ED46-4700-40F3-BA6D-5ACC88A7EE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12" name="Rechte verbindingslijn 256">
                      <a:extLst>
                        <a:ext uri="{FF2B5EF4-FFF2-40B4-BE49-F238E27FC236}">
                          <a16:creationId xmlns:a16="http://schemas.microsoft.com/office/drawing/2014/main" id="{288DDF88-E83F-4EDF-8142-F4D6B4DEAB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57">
                      <a:extLst>
                        <a:ext uri="{FF2B5EF4-FFF2-40B4-BE49-F238E27FC236}">
                          <a16:creationId xmlns:a16="http://schemas.microsoft.com/office/drawing/2014/main" id="{6269C821-48D5-42FD-A367-73D448AAA0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58">
                      <a:extLst>
                        <a:ext uri="{FF2B5EF4-FFF2-40B4-BE49-F238E27FC236}">
                          <a16:creationId xmlns:a16="http://schemas.microsoft.com/office/drawing/2014/main" id="{5B6B1BFA-6837-4ACC-8985-50BDABD7FC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59">
                      <a:extLst>
                        <a:ext uri="{FF2B5EF4-FFF2-40B4-BE49-F238E27FC236}">
                          <a16:creationId xmlns:a16="http://schemas.microsoft.com/office/drawing/2014/main" id="{C4F9DA74-E744-4418-A636-0FCBB601888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60">
                      <a:extLst>
                        <a:ext uri="{FF2B5EF4-FFF2-40B4-BE49-F238E27FC236}">
                          <a16:creationId xmlns:a16="http://schemas.microsoft.com/office/drawing/2014/main" id="{60783F2A-F47B-4246-A664-F6DDAE29DA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9" name="Groep 253">
                    <a:extLst>
                      <a:ext uri="{FF2B5EF4-FFF2-40B4-BE49-F238E27FC236}">
                        <a16:creationId xmlns:a16="http://schemas.microsoft.com/office/drawing/2014/main" id="{0E3D2560-894A-42DD-ACE3-438D4367F30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0" name="Rechthoek 254">
                      <a:extLst>
                        <a:ext uri="{FF2B5EF4-FFF2-40B4-BE49-F238E27FC236}">
                          <a16:creationId xmlns:a16="http://schemas.microsoft.com/office/drawing/2014/main" id="{2BB4DF98-ED3E-4829-B02A-1AC664CE09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1" name="Pijl: punthaak 255">
                      <a:extLst>
                        <a:ext uri="{FF2B5EF4-FFF2-40B4-BE49-F238E27FC236}">
                          <a16:creationId xmlns:a16="http://schemas.microsoft.com/office/drawing/2014/main" id="{2D653C62-FACC-4776-9693-B3439D333EE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04" name="Rechthoek 248">
                <a:extLst>
                  <a:ext uri="{FF2B5EF4-FFF2-40B4-BE49-F238E27FC236}">
                    <a16:creationId xmlns:a16="http://schemas.microsoft.com/office/drawing/2014/main" id="{74286AAC-FA7C-485D-B343-C61269C52EF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05" name="Rechthoek 249">
                <a:extLst>
                  <a:ext uri="{FF2B5EF4-FFF2-40B4-BE49-F238E27FC236}">
                    <a16:creationId xmlns:a16="http://schemas.microsoft.com/office/drawing/2014/main" id="{AE37AAD2-A626-411D-85E6-1FEBA682190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87" name="Rechte verbindingslijn 231">
              <a:extLst>
                <a:ext uri="{FF2B5EF4-FFF2-40B4-BE49-F238E27FC236}">
                  <a16:creationId xmlns:a16="http://schemas.microsoft.com/office/drawing/2014/main" id="{688C5A15-BDED-42A5-BE18-AE4E07697E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8" name="Ovaal 232">
              <a:extLst>
                <a:ext uri="{FF2B5EF4-FFF2-40B4-BE49-F238E27FC236}">
                  <a16:creationId xmlns:a16="http://schemas.microsoft.com/office/drawing/2014/main" id="{DD72D1C1-2C62-4E64-81D4-D9B61B3BC6DE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9" name="Ovaal 233">
              <a:extLst>
                <a:ext uri="{FF2B5EF4-FFF2-40B4-BE49-F238E27FC236}">
                  <a16:creationId xmlns:a16="http://schemas.microsoft.com/office/drawing/2014/main" id="{B4B318AC-82E4-47C1-9434-8E1210F3E84D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0" name="Ovaal 234">
              <a:extLst>
                <a:ext uri="{FF2B5EF4-FFF2-40B4-BE49-F238E27FC236}">
                  <a16:creationId xmlns:a16="http://schemas.microsoft.com/office/drawing/2014/main" id="{E33BC40A-58A2-4217-A967-83AE842AA90D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1" name="Ovaal 235">
              <a:extLst>
                <a:ext uri="{FF2B5EF4-FFF2-40B4-BE49-F238E27FC236}">
                  <a16:creationId xmlns:a16="http://schemas.microsoft.com/office/drawing/2014/main" id="{76359899-3E96-4792-B20C-0A8000E36B69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92" name="Rechthoek 236">
              <a:extLst>
                <a:ext uri="{FF2B5EF4-FFF2-40B4-BE49-F238E27FC236}">
                  <a16:creationId xmlns:a16="http://schemas.microsoft.com/office/drawing/2014/main" id="{2CDDA0CA-775E-406D-9700-D3D0DA5C2F4A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93" name="Rechthoek 237">
              <a:extLst>
                <a:ext uri="{FF2B5EF4-FFF2-40B4-BE49-F238E27FC236}">
                  <a16:creationId xmlns:a16="http://schemas.microsoft.com/office/drawing/2014/main" id="{F5B4749E-EC90-452A-AB6F-115470D2741D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jdelijke aanduiding voor tekst 7">
            <a:extLst>
              <a:ext uri="{FF2B5EF4-FFF2-40B4-BE49-F238E27FC236}">
                <a16:creationId xmlns:a16="http://schemas.microsoft.com/office/drawing/2014/main" id="{71B2400F-2398-487C-8751-688DBB26522A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 rot="10800000">
            <a:off x="9812252" y="-561570"/>
            <a:ext cx="1611906" cy="1653546"/>
          </a:xfrm>
          <a:prstGeom prst="trapezoid">
            <a:avLst>
              <a:gd name="adj" fmla="val 44481"/>
            </a:avLst>
          </a:prstGeom>
          <a:solidFill>
            <a:schemeClr val="accent1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001" noProof="0" dirty="0"/>
            </a:lvl1pPr>
          </a:lstStyle>
          <a:p>
            <a:pPr marL="263532" lvl="0" indent="-263532" algn="ctr"/>
            <a:r>
              <a:rPr lang="en-US" noProof="0" dirty="0"/>
              <a:t>  </a:t>
            </a:r>
          </a:p>
        </p:txBody>
      </p:sp>
      <p:sp>
        <p:nvSpPr>
          <p:cNvPr id="87" name="Tijdelijke aanduiding voor tekst 7">
            <a:extLst>
              <a:ext uri="{FF2B5EF4-FFF2-40B4-BE49-F238E27FC236}">
                <a16:creationId xmlns:a16="http://schemas.microsoft.com/office/drawing/2014/main" id="{D6DC771A-5514-466C-850A-21E428392D57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 rot="10800000">
            <a:off x="10807699" y="-912796"/>
            <a:ext cx="3142999" cy="3224194"/>
          </a:xfrm>
          <a:prstGeom prst="trapezoid">
            <a:avLst>
              <a:gd name="adj" fmla="val 44481"/>
            </a:avLst>
          </a:prstGeom>
          <a:solidFill>
            <a:schemeClr val="accent2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1001" noProof="0"/>
            </a:lvl1pPr>
          </a:lstStyle>
          <a:p>
            <a:pPr marL="263532" lvl="0" indent="-263532" algn="ctr"/>
            <a:r>
              <a:rPr lang="en-US" noProof="0" dirty="0"/>
              <a:t>  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000" y="1231271"/>
            <a:ext cx="10800000" cy="576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Click here to add a bullet.</a:t>
            </a:r>
          </a:p>
          <a:p>
            <a:pPr lvl="1"/>
            <a:r>
              <a:rPr lang="en-US" noProof="0" dirty="0"/>
              <a:t>Sub-bullets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FCA541-8B9D-4098-A561-FFC71D107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PLACE TITLE HERE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BC33-F9D5-4469-8ED7-CD8D9D2B0E67}" type="datetime2">
              <a:rPr lang="en-US" smtClean="0"/>
              <a:t>Friday, April 22, 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67900" y="-74362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 ONLY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88" name="Tijdelijke aanduiding voor tekst 7">
            <a:extLst>
              <a:ext uri="{FF2B5EF4-FFF2-40B4-BE49-F238E27FC236}">
                <a16:creationId xmlns:a16="http://schemas.microsoft.com/office/drawing/2014/main" id="{DEE0B6AB-F679-417B-96CC-894A1F67F60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 rot="10800000">
            <a:off x="-734395" y="-446892"/>
            <a:ext cx="1330633" cy="1365007"/>
          </a:xfrm>
          <a:prstGeom prst="trapezoid">
            <a:avLst>
              <a:gd name="adj" fmla="val 44481"/>
            </a:avLst>
          </a:prstGeom>
          <a:solidFill>
            <a:schemeClr val="tx2"/>
          </a:solidFill>
          <a:ln w="25400">
            <a:noFill/>
            <a:miter lim="800000"/>
          </a:ln>
        </p:spPr>
        <p:txBody>
          <a:bodyPr anchor="ctr"/>
          <a:lstStyle>
            <a:lvl1pPr marL="0" indent="0" algn="ctr">
              <a:buClr>
                <a:schemeClr val="tx2"/>
              </a:buClr>
              <a:buFont typeface="Arial" panose="020B0604020202020204" pitchFamily="34" charset="0"/>
              <a:buNone/>
              <a:defRPr sz="1001"/>
            </a:lvl1pPr>
          </a:lstStyle>
          <a:p>
            <a:pPr lvl="0"/>
            <a:r>
              <a:rPr lang="en-US" noProof="0" dirty="0"/>
              <a:t>    </a:t>
            </a:r>
          </a:p>
        </p:txBody>
      </p:sp>
      <p:sp>
        <p:nvSpPr>
          <p:cNvPr id="89" name="Tijdelijke aanduiding voor tekst 7">
            <a:extLst>
              <a:ext uri="{FF2B5EF4-FFF2-40B4-BE49-F238E27FC236}">
                <a16:creationId xmlns:a16="http://schemas.microsoft.com/office/drawing/2014/main" id="{3ECAF158-D486-484D-89D8-0E200771EFDC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 rot="10800000">
            <a:off x="10604386" y="-112794"/>
            <a:ext cx="1174430" cy="1204769"/>
          </a:xfrm>
          <a:prstGeom prst="trapezoid">
            <a:avLst>
              <a:gd name="adj" fmla="val 44481"/>
            </a:avLst>
          </a:prstGeom>
          <a:solidFill>
            <a:schemeClr val="accent3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3"/>
              </a:buClr>
              <a:buFont typeface="Arial" panose="020B0604020202020204" pitchFamily="34" charset="0"/>
              <a:buNone/>
              <a:defRPr lang="en-US" sz="1001" noProof="0" dirty="0"/>
            </a:lvl1pPr>
          </a:lstStyle>
          <a:p>
            <a:pPr marL="263532" lvl="0" indent="-263532" algn="ctr"/>
            <a:r>
              <a:rPr lang="en-US" noProof="0" dirty="0"/>
              <a:t>  </a:t>
            </a:r>
          </a:p>
        </p:txBody>
      </p:sp>
      <p:grpSp>
        <p:nvGrpSpPr>
          <p:cNvPr id="86" name="INSTRUCTION">
            <a:extLst>
              <a:ext uri="{FF2B5EF4-FFF2-40B4-BE49-F238E27FC236}">
                <a16:creationId xmlns:a16="http://schemas.microsoft.com/office/drawing/2014/main" id="{CEE086B7-26BE-40A2-8320-C0267F1D5E00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90" name="Rechte verbindingslijn 145">
              <a:extLst>
                <a:ext uri="{FF2B5EF4-FFF2-40B4-BE49-F238E27FC236}">
                  <a16:creationId xmlns:a16="http://schemas.microsoft.com/office/drawing/2014/main" id="{700B1119-6C53-453B-91E2-190574B68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1" name="Ovaal 146">
              <a:extLst>
                <a:ext uri="{FF2B5EF4-FFF2-40B4-BE49-F238E27FC236}">
                  <a16:creationId xmlns:a16="http://schemas.microsoft.com/office/drawing/2014/main" id="{CD3123F1-6EC9-493F-AFAB-97DF11F81D67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92" name="Ovaal 147">
              <a:extLst>
                <a:ext uri="{FF2B5EF4-FFF2-40B4-BE49-F238E27FC236}">
                  <a16:creationId xmlns:a16="http://schemas.microsoft.com/office/drawing/2014/main" id="{8BD23100-0412-4CE9-A0F6-18F50F830A58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93" name="Ovaal 148">
              <a:extLst>
                <a:ext uri="{FF2B5EF4-FFF2-40B4-BE49-F238E27FC236}">
                  <a16:creationId xmlns:a16="http://schemas.microsoft.com/office/drawing/2014/main" id="{540D9099-B0BC-443F-B522-C6565CF16F8D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95" name="Ovaal 149">
              <a:extLst>
                <a:ext uri="{FF2B5EF4-FFF2-40B4-BE49-F238E27FC236}">
                  <a16:creationId xmlns:a16="http://schemas.microsoft.com/office/drawing/2014/main" id="{077265DF-DA8A-42A9-9B57-B5818B41FF1B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96" name="Meer informatie">
              <a:extLst>
                <a:ext uri="{FF2B5EF4-FFF2-40B4-BE49-F238E27FC236}">
                  <a16:creationId xmlns:a16="http://schemas.microsoft.com/office/drawing/2014/main" id="{BB66B954-6791-47F0-B161-F9C2FAEE1491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3" name="Freeform 101">
                <a:extLst>
                  <a:ext uri="{FF2B5EF4-FFF2-40B4-BE49-F238E27FC236}">
                    <a16:creationId xmlns:a16="http://schemas.microsoft.com/office/drawing/2014/main" id="{4F378FC6-5A85-4714-9471-7F17937EC6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234" name="Rechthoek 219">
                <a:extLst>
                  <a:ext uri="{FF2B5EF4-FFF2-40B4-BE49-F238E27FC236}">
                    <a16:creationId xmlns:a16="http://schemas.microsoft.com/office/drawing/2014/main" id="{F22F537D-2676-46CB-98CC-556352326D03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5" name="Rechte verbindingslijn 293">
                <a:extLst>
                  <a:ext uri="{FF2B5EF4-FFF2-40B4-BE49-F238E27FC236}">
                    <a16:creationId xmlns:a16="http://schemas.microsoft.com/office/drawing/2014/main" id="{9179AC72-CC57-4D3E-B904-5F2639DBEE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0" name="Rechthoek 151">
              <a:extLst>
                <a:ext uri="{FF2B5EF4-FFF2-40B4-BE49-F238E27FC236}">
                  <a16:creationId xmlns:a16="http://schemas.microsoft.com/office/drawing/2014/main" id="{1E657EC2-6C54-4EF2-8D9B-1409BF0AFDD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1" name="Ovaal 152">
              <a:extLst>
                <a:ext uri="{FF2B5EF4-FFF2-40B4-BE49-F238E27FC236}">
                  <a16:creationId xmlns:a16="http://schemas.microsoft.com/office/drawing/2014/main" id="{A94E3C6E-738C-4B01-A9FF-290342BCFAD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2" name="Rechte verbindingslijn 153">
              <a:extLst>
                <a:ext uri="{FF2B5EF4-FFF2-40B4-BE49-F238E27FC236}">
                  <a16:creationId xmlns:a16="http://schemas.microsoft.com/office/drawing/2014/main" id="{E402B05B-DF58-4B05-B6FD-510B864ED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3" name="Groep 154">
              <a:extLst>
                <a:ext uri="{FF2B5EF4-FFF2-40B4-BE49-F238E27FC236}">
                  <a16:creationId xmlns:a16="http://schemas.microsoft.com/office/drawing/2014/main" id="{F99B0966-701F-4751-A2E7-CCD5F0BFEEF8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1" name="Rechthoek 166">
                <a:extLst>
                  <a:ext uri="{FF2B5EF4-FFF2-40B4-BE49-F238E27FC236}">
                    <a16:creationId xmlns:a16="http://schemas.microsoft.com/office/drawing/2014/main" id="{78DD5BA2-C2FD-4654-9DD1-11D76D63038B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2" name="Rechte verbindingslijn 167">
                <a:extLst>
                  <a:ext uri="{FF2B5EF4-FFF2-40B4-BE49-F238E27FC236}">
                    <a16:creationId xmlns:a16="http://schemas.microsoft.com/office/drawing/2014/main" id="{3E52725A-BE20-4CEE-BD5A-CABE71826A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Rechte verbindingslijn 168">
                <a:extLst>
                  <a:ext uri="{FF2B5EF4-FFF2-40B4-BE49-F238E27FC236}">
                    <a16:creationId xmlns:a16="http://schemas.microsoft.com/office/drawing/2014/main" id="{178E425D-F8D7-4FAB-9A3A-3762D9ADB6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hthoek 169">
                <a:extLst>
                  <a:ext uri="{FF2B5EF4-FFF2-40B4-BE49-F238E27FC236}">
                    <a16:creationId xmlns:a16="http://schemas.microsoft.com/office/drawing/2014/main" id="{99A19490-305D-4529-91F0-CACCF2352BE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ep 170">
                <a:extLst>
                  <a:ext uri="{FF2B5EF4-FFF2-40B4-BE49-F238E27FC236}">
                    <a16:creationId xmlns:a16="http://schemas.microsoft.com/office/drawing/2014/main" id="{4B8ED3D1-6721-45E5-8EFB-7D80AC34778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4" name="Groep 209">
                  <a:extLst>
                    <a:ext uri="{FF2B5EF4-FFF2-40B4-BE49-F238E27FC236}">
                      <a16:creationId xmlns:a16="http://schemas.microsoft.com/office/drawing/2014/main" id="{7FF4CD3A-F458-4D06-8AAD-D3E7FEFB21F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8" name="Rechte verbindingslijn 213">
                    <a:extLst>
                      <a:ext uri="{FF2B5EF4-FFF2-40B4-BE49-F238E27FC236}">
                        <a16:creationId xmlns:a16="http://schemas.microsoft.com/office/drawing/2014/main" id="{A983FF17-3762-4DDE-9043-3646D3E36A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14">
                    <a:extLst>
                      <a:ext uri="{FF2B5EF4-FFF2-40B4-BE49-F238E27FC236}">
                        <a16:creationId xmlns:a16="http://schemas.microsoft.com/office/drawing/2014/main" id="{CB4F27C8-8BEA-4796-9803-2E81541384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15">
                    <a:extLst>
                      <a:ext uri="{FF2B5EF4-FFF2-40B4-BE49-F238E27FC236}">
                        <a16:creationId xmlns:a16="http://schemas.microsoft.com/office/drawing/2014/main" id="{1F83B2B1-8B84-46F7-8EBD-257EA2BD44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16">
                    <a:extLst>
                      <a:ext uri="{FF2B5EF4-FFF2-40B4-BE49-F238E27FC236}">
                        <a16:creationId xmlns:a16="http://schemas.microsoft.com/office/drawing/2014/main" id="{7CD27F6D-E2CB-47F2-BF4A-86DBC7D11E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17">
                    <a:extLst>
                      <a:ext uri="{FF2B5EF4-FFF2-40B4-BE49-F238E27FC236}">
                        <a16:creationId xmlns:a16="http://schemas.microsoft.com/office/drawing/2014/main" id="{021512C3-802B-4C30-9082-1EE673041C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5" name="Groep 210">
                  <a:extLst>
                    <a:ext uri="{FF2B5EF4-FFF2-40B4-BE49-F238E27FC236}">
                      <a16:creationId xmlns:a16="http://schemas.microsoft.com/office/drawing/2014/main" id="{B68EED5A-BFB7-4F5D-A544-CC3B33DBC72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6" name="Rechthoek 211">
                    <a:extLst>
                      <a:ext uri="{FF2B5EF4-FFF2-40B4-BE49-F238E27FC236}">
                        <a16:creationId xmlns:a16="http://schemas.microsoft.com/office/drawing/2014/main" id="{3C7AA0F9-D2BE-4BEB-A6EE-951954A782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Pijl: punthaak 212">
                    <a:extLst>
                      <a:ext uri="{FF2B5EF4-FFF2-40B4-BE49-F238E27FC236}">
                        <a16:creationId xmlns:a16="http://schemas.microsoft.com/office/drawing/2014/main" id="{564C6256-CCCD-401D-9586-6D1DA334FDE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6" name="Groep 171">
                <a:extLst>
                  <a:ext uri="{FF2B5EF4-FFF2-40B4-BE49-F238E27FC236}">
                    <a16:creationId xmlns:a16="http://schemas.microsoft.com/office/drawing/2014/main" id="{EF8B647E-6591-45E7-8A5E-4525FF42A77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5" name="Groep 200">
                  <a:extLst>
                    <a:ext uri="{FF2B5EF4-FFF2-40B4-BE49-F238E27FC236}">
                      <a16:creationId xmlns:a16="http://schemas.microsoft.com/office/drawing/2014/main" id="{6F130B30-9A40-4413-9197-63B1648EFCD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19" name="Rechte verbindingslijn 204">
                    <a:extLst>
                      <a:ext uri="{FF2B5EF4-FFF2-40B4-BE49-F238E27FC236}">
                        <a16:creationId xmlns:a16="http://schemas.microsoft.com/office/drawing/2014/main" id="{FA99218A-9D42-42C1-BAA3-EF50FD8476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05">
                    <a:extLst>
                      <a:ext uri="{FF2B5EF4-FFF2-40B4-BE49-F238E27FC236}">
                        <a16:creationId xmlns:a16="http://schemas.microsoft.com/office/drawing/2014/main" id="{087DCFCB-30F2-4CF0-A182-BD43EAB99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06">
                    <a:extLst>
                      <a:ext uri="{FF2B5EF4-FFF2-40B4-BE49-F238E27FC236}">
                        <a16:creationId xmlns:a16="http://schemas.microsoft.com/office/drawing/2014/main" id="{EDAA64A6-1221-4F79-815C-9A83B149D0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07">
                    <a:extLst>
                      <a:ext uri="{FF2B5EF4-FFF2-40B4-BE49-F238E27FC236}">
                        <a16:creationId xmlns:a16="http://schemas.microsoft.com/office/drawing/2014/main" id="{24D24414-D759-4713-BDF9-292205310C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08">
                    <a:extLst>
                      <a:ext uri="{FF2B5EF4-FFF2-40B4-BE49-F238E27FC236}">
                        <a16:creationId xmlns:a16="http://schemas.microsoft.com/office/drawing/2014/main" id="{79C649C3-EF96-48D5-AEA6-45B87B388A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6" name="Groep 201">
                  <a:extLst>
                    <a:ext uri="{FF2B5EF4-FFF2-40B4-BE49-F238E27FC236}">
                      <a16:creationId xmlns:a16="http://schemas.microsoft.com/office/drawing/2014/main" id="{3C00BD04-6FF7-46D7-9BDB-40E300B3D1AD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7" name="Rechthoek 202">
                    <a:extLst>
                      <a:ext uri="{FF2B5EF4-FFF2-40B4-BE49-F238E27FC236}">
                        <a16:creationId xmlns:a16="http://schemas.microsoft.com/office/drawing/2014/main" id="{67E2548F-4EA3-4165-92A4-7DDD9DA9B3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8" name="Pijl: punthaak 203">
                    <a:extLst>
                      <a:ext uri="{FF2B5EF4-FFF2-40B4-BE49-F238E27FC236}">
                        <a16:creationId xmlns:a16="http://schemas.microsoft.com/office/drawing/2014/main" id="{87A9758F-0B41-44A2-95BE-4C34ECBE524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7" name="Rechte verbindingslijn 172">
                <a:extLst>
                  <a:ext uri="{FF2B5EF4-FFF2-40B4-BE49-F238E27FC236}">
                    <a16:creationId xmlns:a16="http://schemas.microsoft.com/office/drawing/2014/main" id="{5F49B393-D37D-4E6F-A566-39C4DC88CD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73">
                <a:extLst>
                  <a:ext uri="{FF2B5EF4-FFF2-40B4-BE49-F238E27FC236}">
                    <a16:creationId xmlns:a16="http://schemas.microsoft.com/office/drawing/2014/main" id="{C010F44F-A64B-4578-8C52-B1AF899BF0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9" name="Groep 174">
                <a:extLst>
                  <a:ext uri="{FF2B5EF4-FFF2-40B4-BE49-F238E27FC236}">
                    <a16:creationId xmlns:a16="http://schemas.microsoft.com/office/drawing/2014/main" id="{07DF1BD4-7DD4-497B-8FFD-CC54C73FEDC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4" name="Rechthoek 189">
                  <a:extLst>
                    <a:ext uri="{FF2B5EF4-FFF2-40B4-BE49-F238E27FC236}">
                      <a16:creationId xmlns:a16="http://schemas.microsoft.com/office/drawing/2014/main" id="{8B8B35DD-FC16-45F2-8EE2-7BF62359AFA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5" name="Groep 190">
                  <a:extLst>
                    <a:ext uri="{FF2B5EF4-FFF2-40B4-BE49-F238E27FC236}">
                      <a16:creationId xmlns:a16="http://schemas.microsoft.com/office/drawing/2014/main" id="{B0C136F0-B238-439A-8FEB-DAC05B6D0C7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6" name="Groep 191">
                    <a:extLst>
                      <a:ext uri="{FF2B5EF4-FFF2-40B4-BE49-F238E27FC236}">
                        <a16:creationId xmlns:a16="http://schemas.microsoft.com/office/drawing/2014/main" id="{4DEF9917-FDB7-438C-9471-4DCC14B52DE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0" name="Rechte verbindingslijn 195">
                      <a:extLst>
                        <a:ext uri="{FF2B5EF4-FFF2-40B4-BE49-F238E27FC236}">
                          <a16:creationId xmlns:a16="http://schemas.microsoft.com/office/drawing/2014/main" id="{67D23E6C-DE07-4849-9BD3-0E8FE683A4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196">
                      <a:extLst>
                        <a:ext uri="{FF2B5EF4-FFF2-40B4-BE49-F238E27FC236}">
                          <a16:creationId xmlns:a16="http://schemas.microsoft.com/office/drawing/2014/main" id="{890DA157-E77D-4EC0-8AD3-A31DB5A537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197">
                      <a:extLst>
                        <a:ext uri="{FF2B5EF4-FFF2-40B4-BE49-F238E27FC236}">
                          <a16:creationId xmlns:a16="http://schemas.microsoft.com/office/drawing/2014/main" id="{83007D58-AF81-4AF7-91BD-CA6CCCC29F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198">
                      <a:extLst>
                        <a:ext uri="{FF2B5EF4-FFF2-40B4-BE49-F238E27FC236}">
                          <a16:creationId xmlns:a16="http://schemas.microsoft.com/office/drawing/2014/main" id="{80EBB0F5-6A28-49D2-AA7D-D2EBFF1E47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199">
                      <a:extLst>
                        <a:ext uri="{FF2B5EF4-FFF2-40B4-BE49-F238E27FC236}">
                          <a16:creationId xmlns:a16="http://schemas.microsoft.com/office/drawing/2014/main" id="{36DD9ADC-93FC-4035-9117-99395111BA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7" name="Groep 192">
                    <a:extLst>
                      <a:ext uri="{FF2B5EF4-FFF2-40B4-BE49-F238E27FC236}">
                        <a16:creationId xmlns:a16="http://schemas.microsoft.com/office/drawing/2014/main" id="{6D5C5F14-CCED-41B3-9529-4593CBE7AE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8" name="Rechthoek 193">
                      <a:extLst>
                        <a:ext uri="{FF2B5EF4-FFF2-40B4-BE49-F238E27FC236}">
                          <a16:creationId xmlns:a16="http://schemas.microsoft.com/office/drawing/2014/main" id="{54EF269E-CF5E-46AC-80B3-105044FA92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9" name="Pijl: punthaak 194">
                      <a:extLst>
                        <a:ext uri="{FF2B5EF4-FFF2-40B4-BE49-F238E27FC236}">
                          <a16:creationId xmlns:a16="http://schemas.microsoft.com/office/drawing/2014/main" id="{6F7BB0DD-69D7-498D-9C47-3F332D91CDD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0" name="Groep 175">
                <a:extLst>
                  <a:ext uri="{FF2B5EF4-FFF2-40B4-BE49-F238E27FC236}">
                    <a16:creationId xmlns:a16="http://schemas.microsoft.com/office/drawing/2014/main" id="{5F3C192F-B2F7-45B6-9851-B1439A03D6F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3" name="Rechthoek 178">
                  <a:extLst>
                    <a:ext uri="{FF2B5EF4-FFF2-40B4-BE49-F238E27FC236}">
                      <a16:creationId xmlns:a16="http://schemas.microsoft.com/office/drawing/2014/main" id="{4FFB75D0-CB58-42EF-A270-B19C7DEAC14B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4" name="Groep 179">
                  <a:extLst>
                    <a:ext uri="{FF2B5EF4-FFF2-40B4-BE49-F238E27FC236}">
                      <a16:creationId xmlns:a16="http://schemas.microsoft.com/office/drawing/2014/main" id="{7932E5D0-A321-4B5D-B0B5-AED97702E0F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5" name="Groep 180">
                    <a:extLst>
                      <a:ext uri="{FF2B5EF4-FFF2-40B4-BE49-F238E27FC236}">
                        <a16:creationId xmlns:a16="http://schemas.microsoft.com/office/drawing/2014/main" id="{653FA434-B6C3-476B-AD14-A7BFE1D4AC6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9" name="Rechte verbindingslijn 184">
                      <a:extLst>
                        <a:ext uri="{FF2B5EF4-FFF2-40B4-BE49-F238E27FC236}">
                          <a16:creationId xmlns:a16="http://schemas.microsoft.com/office/drawing/2014/main" id="{F44EB891-CBE5-4CBB-9DDA-4860935D65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85">
                      <a:extLst>
                        <a:ext uri="{FF2B5EF4-FFF2-40B4-BE49-F238E27FC236}">
                          <a16:creationId xmlns:a16="http://schemas.microsoft.com/office/drawing/2014/main" id="{D2C7CAF8-67E4-4891-81E8-80D177816A7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186">
                      <a:extLst>
                        <a:ext uri="{FF2B5EF4-FFF2-40B4-BE49-F238E27FC236}">
                          <a16:creationId xmlns:a16="http://schemas.microsoft.com/office/drawing/2014/main" id="{62F9F629-E83F-402A-B865-98B2A85FD9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187">
                      <a:extLst>
                        <a:ext uri="{FF2B5EF4-FFF2-40B4-BE49-F238E27FC236}">
                          <a16:creationId xmlns:a16="http://schemas.microsoft.com/office/drawing/2014/main" id="{5D183C57-756A-4BD9-B44A-545B77E363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188">
                      <a:extLst>
                        <a:ext uri="{FF2B5EF4-FFF2-40B4-BE49-F238E27FC236}">
                          <a16:creationId xmlns:a16="http://schemas.microsoft.com/office/drawing/2014/main" id="{AEFD53FC-5000-43F2-B28F-50A471DF74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6" name="Groep 181">
                    <a:extLst>
                      <a:ext uri="{FF2B5EF4-FFF2-40B4-BE49-F238E27FC236}">
                        <a16:creationId xmlns:a16="http://schemas.microsoft.com/office/drawing/2014/main" id="{83F2DABD-DD7B-43D7-9A50-0AC9CBF5D7A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7" name="Rechthoek 182">
                      <a:extLst>
                        <a:ext uri="{FF2B5EF4-FFF2-40B4-BE49-F238E27FC236}">
                          <a16:creationId xmlns:a16="http://schemas.microsoft.com/office/drawing/2014/main" id="{9416B0EE-23F8-4BB5-A664-54073C151C6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8" name="Pijl: punthaak 183">
                      <a:extLst>
                        <a:ext uri="{FF2B5EF4-FFF2-40B4-BE49-F238E27FC236}">
                          <a16:creationId xmlns:a16="http://schemas.microsoft.com/office/drawing/2014/main" id="{8755AE29-807D-4E03-9CBD-469A0D05F73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1" name="Rechthoek 176">
                <a:extLst>
                  <a:ext uri="{FF2B5EF4-FFF2-40B4-BE49-F238E27FC236}">
                    <a16:creationId xmlns:a16="http://schemas.microsoft.com/office/drawing/2014/main" id="{F4D65D18-3FCA-4051-9A2A-21D847F14E2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2" name="Rechthoek 177">
                <a:extLst>
                  <a:ext uri="{FF2B5EF4-FFF2-40B4-BE49-F238E27FC236}">
                    <a16:creationId xmlns:a16="http://schemas.microsoft.com/office/drawing/2014/main" id="{BBC5B73E-6753-44DC-A538-F7341208D82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4" name="Rechte verbindingslijn 155">
              <a:extLst>
                <a:ext uri="{FF2B5EF4-FFF2-40B4-BE49-F238E27FC236}">
                  <a16:creationId xmlns:a16="http://schemas.microsoft.com/office/drawing/2014/main" id="{C0439407-04E1-49D3-A572-ED27583D30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5" name="Ovaal 156">
              <a:extLst>
                <a:ext uri="{FF2B5EF4-FFF2-40B4-BE49-F238E27FC236}">
                  <a16:creationId xmlns:a16="http://schemas.microsoft.com/office/drawing/2014/main" id="{447763B6-AF29-4D49-BBD7-06758D80EE6F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6" name="Ovaal 157">
              <a:extLst>
                <a:ext uri="{FF2B5EF4-FFF2-40B4-BE49-F238E27FC236}">
                  <a16:creationId xmlns:a16="http://schemas.microsoft.com/office/drawing/2014/main" id="{BEF4F909-1D28-4BF2-B6A4-3AB5B4B65E49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Ovaal 162">
              <a:extLst>
                <a:ext uri="{FF2B5EF4-FFF2-40B4-BE49-F238E27FC236}">
                  <a16:creationId xmlns:a16="http://schemas.microsoft.com/office/drawing/2014/main" id="{785B4138-9614-4D7F-BBB5-7B01E260CDE7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8" name="Ovaal 163">
              <a:extLst>
                <a:ext uri="{FF2B5EF4-FFF2-40B4-BE49-F238E27FC236}">
                  <a16:creationId xmlns:a16="http://schemas.microsoft.com/office/drawing/2014/main" id="{4222B09F-E722-4300-B884-E33E001A0287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9" name="Rechthoek 164">
              <a:extLst>
                <a:ext uri="{FF2B5EF4-FFF2-40B4-BE49-F238E27FC236}">
                  <a16:creationId xmlns:a16="http://schemas.microsoft.com/office/drawing/2014/main" id="{A6106C79-8DC3-4782-8F73-1A7B2B017058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0" name="Rechthoek 165">
              <a:extLst>
                <a:ext uri="{FF2B5EF4-FFF2-40B4-BE49-F238E27FC236}">
                  <a16:creationId xmlns:a16="http://schemas.microsoft.com/office/drawing/2014/main" id="{41FB96FA-E186-483D-848C-B969DD8F013C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US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T">
            <a:extLst>
              <a:ext uri="{FF2B5EF4-FFF2-40B4-BE49-F238E27FC236}">
                <a16:creationId xmlns:a16="http://schemas.microsoft.com/office/drawing/2014/main" id="{2001956D-BFD8-42DE-9A35-862869BC1947}"/>
              </a:ext>
            </a:extLst>
          </p:cNvPr>
          <p:cNvSpPr/>
          <p:nvPr userDrawn="1"/>
        </p:nvSpPr>
        <p:spPr>
          <a:xfrm>
            <a:off x="-15513" y="-1"/>
            <a:ext cx="12207513" cy="68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grpSp>
        <p:nvGrpSpPr>
          <p:cNvPr id="7" name="LOGO BIG">
            <a:extLst>
              <a:ext uri="{FF2B5EF4-FFF2-40B4-BE49-F238E27FC236}">
                <a16:creationId xmlns:a16="http://schemas.microsoft.com/office/drawing/2014/main" id="{8E063984-6F56-4AE5-A133-99CC17E6C4E4}"/>
              </a:ext>
            </a:extLst>
          </p:cNvPr>
          <p:cNvGrpSpPr/>
          <p:nvPr userDrawn="1"/>
        </p:nvGrpSpPr>
        <p:grpSpPr>
          <a:xfrm>
            <a:off x="3570516" y="2752209"/>
            <a:ext cx="5050971" cy="1353582"/>
            <a:chOff x="3570515" y="2752209"/>
            <a:chExt cx="5050971" cy="1353582"/>
          </a:xfrm>
        </p:grpSpPr>
        <p:pic>
          <p:nvPicPr>
            <p:cNvPr id="86" name="Afbeelding 85">
              <a:extLst>
                <a:ext uri="{FF2B5EF4-FFF2-40B4-BE49-F238E27FC236}">
                  <a16:creationId xmlns:a16="http://schemas.microsoft.com/office/drawing/2014/main" id="{9B7793F6-4222-4C14-B26C-77DAC6993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207"/>
            <a:stretch/>
          </p:blipFill>
          <p:spPr>
            <a:xfrm>
              <a:off x="3570515" y="2752209"/>
              <a:ext cx="696686" cy="1353582"/>
            </a:xfrm>
            <a:prstGeom prst="rect">
              <a:avLst/>
            </a:prstGeom>
          </p:spPr>
        </p:pic>
        <p:pic>
          <p:nvPicPr>
            <p:cNvPr id="87" name="Afbeelding 86">
              <a:extLst>
                <a:ext uri="{FF2B5EF4-FFF2-40B4-BE49-F238E27FC236}">
                  <a16:creationId xmlns:a16="http://schemas.microsoft.com/office/drawing/2014/main" id="{C6B338D0-2223-491E-9F2C-2A92851417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1" r="63012"/>
            <a:stretch/>
          </p:blipFill>
          <p:spPr>
            <a:xfrm>
              <a:off x="4886325" y="2752209"/>
              <a:ext cx="552450" cy="1353582"/>
            </a:xfrm>
            <a:prstGeom prst="rect">
              <a:avLst/>
            </a:prstGeom>
          </p:spPr>
        </p:pic>
        <p:pic>
          <p:nvPicPr>
            <p:cNvPr id="88" name="Afbeelding 87">
              <a:extLst>
                <a:ext uri="{FF2B5EF4-FFF2-40B4-BE49-F238E27FC236}">
                  <a16:creationId xmlns:a16="http://schemas.microsoft.com/office/drawing/2014/main" id="{AAB692DD-A788-4451-9064-8EF5D4D806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1" r="58863"/>
            <a:stretch/>
          </p:blipFill>
          <p:spPr>
            <a:xfrm>
              <a:off x="5419725" y="2752209"/>
              <a:ext cx="228600" cy="1353582"/>
            </a:xfrm>
            <a:prstGeom prst="rect">
              <a:avLst/>
            </a:prstGeom>
          </p:spPr>
        </p:pic>
        <p:pic>
          <p:nvPicPr>
            <p:cNvPr id="89" name="Afbeelding 88">
              <a:extLst>
                <a:ext uri="{FF2B5EF4-FFF2-40B4-BE49-F238E27FC236}">
                  <a16:creationId xmlns:a16="http://schemas.microsoft.com/office/drawing/2014/main" id="{32C9A3D3-DA5A-4451-BCA7-472F166A12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60" r="44154"/>
            <a:stretch/>
          </p:blipFill>
          <p:spPr>
            <a:xfrm>
              <a:off x="5629274" y="2752209"/>
              <a:ext cx="762001" cy="1353582"/>
            </a:xfrm>
            <a:prstGeom prst="rect">
              <a:avLst/>
            </a:prstGeom>
          </p:spPr>
        </p:pic>
        <p:pic>
          <p:nvPicPr>
            <p:cNvPr id="90" name="Afbeelding 89">
              <a:extLst>
                <a:ext uri="{FF2B5EF4-FFF2-40B4-BE49-F238E27FC236}">
                  <a16:creationId xmlns:a16="http://schemas.microsoft.com/office/drawing/2014/main" id="{99426617-C115-416B-9DC7-CCC59EEDE1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7" r="31708"/>
            <a:stretch/>
          </p:blipFill>
          <p:spPr>
            <a:xfrm>
              <a:off x="6381750" y="2752209"/>
              <a:ext cx="638175" cy="1353582"/>
            </a:xfrm>
            <a:prstGeom prst="rect">
              <a:avLst/>
            </a:prstGeom>
          </p:spPr>
        </p:pic>
        <p:pic>
          <p:nvPicPr>
            <p:cNvPr id="91" name="Afbeelding 90">
              <a:extLst>
                <a:ext uri="{FF2B5EF4-FFF2-40B4-BE49-F238E27FC236}">
                  <a16:creationId xmlns:a16="http://schemas.microsoft.com/office/drawing/2014/main" id="{8E180786-9E28-44E0-8AF2-FC7B39FD53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58" r="21336"/>
            <a:stretch/>
          </p:blipFill>
          <p:spPr>
            <a:xfrm>
              <a:off x="7048500" y="2752209"/>
              <a:ext cx="495300" cy="1353582"/>
            </a:xfrm>
            <a:prstGeom prst="rect">
              <a:avLst/>
            </a:prstGeom>
          </p:spPr>
        </p:pic>
        <p:pic>
          <p:nvPicPr>
            <p:cNvPr id="92" name="Afbeelding 91">
              <a:extLst>
                <a:ext uri="{FF2B5EF4-FFF2-40B4-BE49-F238E27FC236}">
                  <a16:creationId xmlns:a16="http://schemas.microsoft.com/office/drawing/2014/main" id="{0E446A6F-AF95-4AEB-9232-227F5FA451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4"/>
            <a:stretch/>
          </p:blipFill>
          <p:spPr>
            <a:xfrm>
              <a:off x="7543800" y="2752209"/>
              <a:ext cx="1077686" cy="1353582"/>
            </a:xfrm>
            <a:prstGeom prst="rect">
              <a:avLst/>
            </a:prstGeom>
          </p:spPr>
        </p:pic>
        <p:pic>
          <p:nvPicPr>
            <p:cNvPr id="93" name="Afbeelding 92">
              <a:extLst>
                <a:ext uri="{FF2B5EF4-FFF2-40B4-BE49-F238E27FC236}">
                  <a16:creationId xmlns:a16="http://schemas.microsoft.com/office/drawing/2014/main" id="{9936E729-C6AE-4D66-845A-167B7F1281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8" r="74137"/>
            <a:stretch/>
          </p:blipFill>
          <p:spPr>
            <a:xfrm>
              <a:off x="4238625" y="2752209"/>
              <a:ext cx="638176" cy="1353582"/>
            </a:xfrm>
            <a:prstGeom prst="rect">
              <a:avLst/>
            </a:prstGeom>
          </p:spPr>
        </p:pic>
      </p:grpSp>
      <p:sp>
        <p:nvSpPr>
          <p:cNvPr id="115" name="COVER">
            <a:extLst>
              <a:ext uri="{FF2B5EF4-FFF2-40B4-BE49-F238E27FC236}">
                <a16:creationId xmlns:a16="http://schemas.microsoft.com/office/drawing/2014/main" id="{82B0D726-E97E-45B6-8D0B-C350244C3F24}"/>
              </a:ext>
            </a:extLst>
          </p:cNvPr>
          <p:cNvSpPr/>
          <p:nvPr userDrawn="1"/>
        </p:nvSpPr>
        <p:spPr>
          <a:xfrm>
            <a:off x="-5374" y="2092483"/>
            <a:ext cx="12202750" cy="2673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94" name="COVER">
            <a:extLst>
              <a:ext uri="{FF2B5EF4-FFF2-40B4-BE49-F238E27FC236}">
                <a16:creationId xmlns:a16="http://schemas.microsoft.com/office/drawing/2014/main" id="{5342FF2E-3A95-4235-8C77-4123A5A3B0C7}"/>
              </a:ext>
            </a:extLst>
          </p:cNvPr>
          <p:cNvSpPr/>
          <p:nvPr userDrawn="1"/>
        </p:nvSpPr>
        <p:spPr>
          <a:xfrm>
            <a:off x="-10750" y="4184951"/>
            <a:ext cx="12202750" cy="2673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4C3F5F-F5C7-4556-BAF2-A8FE514F137C}"/>
              </a:ext>
            </a:extLst>
          </p:cNvPr>
          <p:cNvSpPr/>
          <p:nvPr userDrawn="1"/>
        </p:nvSpPr>
        <p:spPr>
          <a:xfrm>
            <a:off x="-2791327" y="-98948"/>
            <a:ext cx="6878208" cy="7055893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22872A0-B045-4127-A92F-69DE4C8607F0}"/>
              </a:ext>
            </a:extLst>
          </p:cNvPr>
          <p:cNvSpPr/>
          <p:nvPr userDrawn="1"/>
        </p:nvSpPr>
        <p:spPr>
          <a:xfrm rot="10800000">
            <a:off x="7096225" y="1874539"/>
            <a:ext cx="5131146" cy="5263699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marL="263532" lvl="0" indent="-263532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30773C-1AAD-4D57-B8C0-41049A948932}"/>
              </a:ext>
            </a:extLst>
          </p:cNvPr>
          <p:cNvSpPr/>
          <p:nvPr userDrawn="1"/>
        </p:nvSpPr>
        <p:spPr>
          <a:xfrm rot="10800000">
            <a:off x="7167950" y="1129593"/>
            <a:ext cx="6969694" cy="7149742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44CF598-68FE-47AE-BFC7-0B000F7ECF10}"/>
              </a:ext>
            </a:extLst>
          </p:cNvPr>
          <p:cNvSpPr/>
          <p:nvPr userDrawn="1"/>
        </p:nvSpPr>
        <p:spPr>
          <a:xfrm rot="10800000">
            <a:off x="-351848" y="3343271"/>
            <a:ext cx="3522589" cy="3613588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106" name="Tijdelijke aanduiding voor afbeelding 105">
            <a:extLst>
              <a:ext uri="{FF2B5EF4-FFF2-40B4-BE49-F238E27FC236}">
                <a16:creationId xmlns:a16="http://schemas.microsoft.com/office/drawing/2014/main" id="{E4C1828B-E350-47D5-94FB-88BF2393B60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03281" y="0"/>
            <a:ext cx="4088720" cy="6858000"/>
          </a:xfrm>
          <a:custGeom>
            <a:avLst/>
            <a:gdLst>
              <a:gd name="connsiteX0" fmla="*/ 2942980 w 4088720"/>
              <a:gd name="connsiteY0" fmla="*/ 0 h 6858000"/>
              <a:gd name="connsiteX1" fmla="*/ 4088720 w 4088720"/>
              <a:gd name="connsiteY1" fmla="*/ 0 h 6858000"/>
              <a:gd name="connsiteX2" fmla="*/ 4088720 w 4088720"/>
              <a:gd name="connsiteY2" fmla="*/ 6858000 h 6858000"/>
              <a:gd name="connsiteX3" fmla="*/ 0 w 40887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8720" h="6858000">
                <a:moveTo>
                  <a:pt x="2942980" y="0"/>
                </a:moveTo>
                <a:lnTo>
                  <a:pt x="4088720" y="0"/>
                </a:lnTo>
                <a:lnTo>
                  <a:pt x="40887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photo.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109" name="Tijdelijke aanduiding voor afbeelding 108">
            <a:extLst>
              <a:ext uri="{FF2B5EF4-FFF2-40B4-BE49-F238E27FC236}">
                <a16:creationId xmlns:a16="http://schemas.microsoft.com/office/drawing/2014/main" id="{850C0B89-5148-4EBB-8A86-03ADDD22D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" y="0"/>
            <a:ext cx="3671334" cy="6858000"/>
          </a:xfrm>
          <a:custGeom>
            <a:avLst/>
            <a:gdLst>
              <a:gd name="connsiteX0" fmla="*/ 0 w 3671334"/>
              <a:gd name="connsiteY0" fmla="*/ 0 h 6858000"/>
              <a:gd name="connsiteX1" fmla="*/ 3671334 w 3671334"/>
              <a:gd name="connsiteY1" fmla="*/ 0 h 6858000"/>
              <a:gd name="connsiteX2" fmla="*/ 728354 w 3671334"/>
              <a:gd name="connsiteY2" fmla="*/ 6858000 h 6858000"/>
              <a:gd name="connsiteX3" fmla="*/ 0 w 36713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334" h="6858000">
                <a:moveTo>
                  <a:pt x="0" y="0"/>
                </a:moveTo>
                <a:lnTo>
                  <a:pt x="3671334" y="0"/>
                </a:lnTo>
                <a:lnTo>
                  <a:pt x="7283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photo.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E1EA1AF7-72D3-4B47-9F73-52D07030818E}"/>
              </a:ext>
            </a:extLst>
          </p:cNvPr>
          <p:cNvGrpSpPr/>
          <p:nvPr userDrawn="1"/>
        </p:nvGrpSpPr>
        <p:grpSpPr>
          <a:xfrm>
            <a:off x="12391602" y="2"/>
            <a:ext cx="3187954" cy="6779981"/>
            <a:chOff x="12391602" y="0"/>
            <a:chExt cx="3187954" cy="6779981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425368B7-8470-44DC-A524-E898C2D4FB87}"/>
                </a:ext>
              </a:extLst>
            </p:cNvPr>
            <p:cNvGrpSpPr/>
            <p:nvPr userDrawn="1"/>
          </p:nvGrpSpPr>
          <p:grpSpPr>
            <a:xfrm>
              <a:off x="12757283" y="3100116"/>
              <a:ext cx="1499406" cy="678267"/>
              <a:chOff x="12757283" y="3120781"/>
              <a:chExt cx="1499406" cy="678267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2BA1FAB-5BDE-4B34-A22A-BAD13C33633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AEF0406A-7B3A-4852-9EEF-2EFF15DD5B1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24DF60DE-1A7F-49AC-A14A-8E24FF6E702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36AA07C8-8D25-4E2B-B1E3-17700B4134A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76" name="Picture 3">
                <a:extLst>
                  <a:ext uri="{FF2B5EF4-FFF2-40B4-BE49-F238E27FC236}">
                    <a16:creationId xmlns:a16="http://schemas.microsoft.com/office/drawing/2014/main" id="{9CEA5AF9-8984-45E7-8F32-A6CBE28506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30053AE9-992A-458D-87B4-16A01C08030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1DB81B09-F8C5-4BFD-84EF-6D7EB48A157F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EA2656F6-9CA0-4A19-8FC7-2456EE9D2FE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5799543B-D0A8-436F-A413-C79C7BE35B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B37DD30A-B704-4F37-BDBB-C3FFD2A60FC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61B7335D-F2F9-45E6-B348-313F09362D9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A0327A0C-0FF9-43DF-B3AF-5490494D06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2AED7B3A-FE8C-46E7-A07D-936D04A6C7D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76453B9-2F56-4601-9A48-FD918B9CE26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</p:grpSp>
        <p:grpSp>
          <p:nvGrpSpPr>
            <p:cNvPr id="20" name="Meer informatie">
              <a:extLst>
                <a:ext uri="{FF2B5EF4-FFF2-40B4-BE49-F238E27FC236}">
                  <a16:creationId xmlns:a16="http://schemas.microsoft.com/office/drawing/2014/main" id="{CCA07FEF-5B5C-4EDE-AF08-5BDAEB41A2F3}"/>
                </a:ext>
              </a:extLst>
            </p:cNvPr>
            <p:cNvGrpSpPr/>
            <p:nvPr userDrawn="1"/>
          </p:nvGrpSpPr>
          <p:grpSpPr>
            <a:xfrm>
              <a:off x="12396765" y="5972541"/>
              <a:ext cx="3178515" cy="807440"/>
              <a:chOff x="-3741486" y="5358091"/>
              <a:chExt cx="3178515" cy="807440"/>
            </a:xfrm>
          </p:grpSpPr>
          <p:sp>
            <p:nvSpPr>
              <p:cNvPr id="69" name="Freeform 101">
                <a:extLst>
                  <a:ext uri="{FF2B5EF4-FFF2-40B4-BE49-F238E27FC236}">
                    <a16:creationId xmlns:a16="http://schemas.microsoft.com/office/drawing/2014/main" id="{20CA10DA-A5BB-4FA2-8AC0-36BAE9ABB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5358091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A90ACE2-464F-42E0-AAF4-036CA3700482}"/>
                  </a:ext>
                </a:extLst>
              </p:cNvPr>
              <p:cNvSpPr/>
              <p:nvPr userDrawn="1"/>
            </p:nvSpPr>
            <p:spPr>
              <a:xfrm>
                <a:off x="-3380966" y="5430120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AC50AFCD-20A0-4370-9C28-60F902EE9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616553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6F926C9-3E13-40BC-A4D4-2AA9F5BC7B62}"/>
                </a:ext>
              </a:extLst>
            </p:cNvPr>
            <p:cNvSpPr/>
            <p:nvPr userDrawn="1"/>
          </p:nvSpPr>
          <p:spPr>
            <a:xfrm>
              <a:off x="12397263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23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6DF2F22-037D-4892-BC8A-46C732CA5B10}"/>
                </a:ext>
              </a:extLst>
            </p:cNvPr>
            <p:cNvSpPr/>
            <p:nvPr userDrawn="1"/>
          </p:nvSpPr>
          <p:spPr>
            <a:xfrm>
              <a:off x="12391602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7068A9B3-058F-4A1D-B2CD-33128516E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AB0FFE30-2BA2-4B44-9AD6-EE55AF93C6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DB49E9E-D69E-48F8-A60D-33A1BA7580C2}"/>
                </a:ext>
              </a:extLst>
            </p:cNvPr>
            <p:cNvSpPr/>
            <p:nvPr userDrawn="1"/>
          </p:nvSpPr>
          <p:spPr>
            <a:xfrm>
              <a:off x="12757283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52B5B684-FA19-470E-89C7-04E595A43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529FF56-D63E-4AEC-88A8-FE84A8CC3E64}"/>
                </a:ext>
              </a:extLst>
            </p:cNvPr>
            <p:cNvSpPr/>
            <p:nvPr userDrawn="1"/>
          </p:nvSpPr>
          <p:spPr>
            <a:xfrm>
              <a:off x="12391602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2439832E-5E5A-4438-B3EB-6223DE5B2B7A}"/>
                </a:ext>
              </a:extLst>
            </p:cNvPr>
            <p:cNvSpPr/>
            <p:nvPr userDrawn="1"/>
          </p:nvSpPr>
          <p:spPr>
            <a:xfrm>
              <a:off x="12757283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BEDAC918-B683-4B54-8E8B-7131756F8A22}"/>
                </a:ext>
              </a:extLst>
            </p:cNvPr>
            <p:cNvGrpSpPr/>
            <p:nvPr userDrawn="1"/>
          </p:nvGrpSpPr>
          <p:grpSpPr>
            <a:xfrm>
              <a:off x="12757283" y="2184550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3946F96-C1DB-468B-8A98-61F4B2F1F7C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23F4A049-F340-4C51-857B-D7FCA714E0F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67">
                <a:extLst>
                  <a:ext uri="{FF2B5EF4-FFF2-40B4-BE49-F238E27FC236}">
                    <a16:creationId xmlns:a16="http://schemas.microsoft.com/office/drawing/2014/main" id="{3700CFEC-9141-4DB6-94E7-DCDC2D1077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C6F46B8C-40C7-4550-81DF-DBCB50635808}"/>
                </a:ext>
              </a:extLst>
            </p:cNvPr>
            <p:cNvGrpSpPr/>
            <p:nvPr userDrawn="1"/>
          </p:nvGrpSpPr>
          <p:grpSpPr>
            <a:xfrm>
              <a:off x="12757283" y="1141626"/>
              <a:ext cx="294789" cy="318834"/>
              <a:chOff x="14466489" y="1001522"/>
              <a:chExt cx="290627" cy="3143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3B51A563-2398-4EEC-8A96-5EFF78C1820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al 56">
                <a:extLst>
                  <a:ext uri="{FF2B5EF4-FFF2-40B4-BE49-F238E27FC236}">
                    <a16:creationId xmlns:a16="http://schemas.microsoft.com/office/drawing/2014/main" id="{53448FDC-053C-45C9-B667-E7007521073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Vrije vorm: vorm 57">
                <a:extLst>
                  <a:ext uri="{FF2B5EF4-FFF2-40B4-BE49-F238E27FC236}">
                    <a16:creationId xmlns:a16="http://schemas.microsoft.com/office/drawing/2014/main" id="{CA843D9E-6850-4C67-900E-B1AE934918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hthoek: afgeronde hoeken 59">
                <a:extLst>
                  <a:ext uri="{FF2B5EF4-FFF2-40B4-BE49-F238E27FC236}">
                    <a16:creationId xmlns:a16="http://schemas.microsoft.com/office/drawing/2014/main" id="{791DE7E2-1E18-4726-8E23-69F791D20DF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D0CCD0CC-C3BF-4B81-971E-B46D499C28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801E32F7-6390-49B6-984C-F03A47C393EA}"/>
                  </a:ext>
                </a:extLst>
              </p:cNvPr>
              <p:cNvCxnSpPr>
                <a:cxnSpLocks/>
                <a:stCxn id="6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BB9E9EC-D208-4988-8C97-64FBAE3753B1}"/>
                </a:ext>
              </a:extLst>
            </p:cNvPr>
            <p:cNvSpPr/>
            <p:nvPr userDrawn="1"/>
          </p:nvSpPr>
          <p:spPr>
            <a:xfrm>
              <a:off x="12391602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6B0A29DF-B873-4B3D-A092-A1378100C0BB}"/>
                </a:ext>
              </a:extLst>
            </p:cNvPr>
            <p:cNvSpPr/>
            <p:nvPr userDrawn="1"/>
          </p:nvSpPr>
          <p:spPr>
            <a:xfrm>
              <a:off x="12757284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186A2B21-611F-4169-9A4D-73C4D4B446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879D09AD-A3EB-48C8-AD9C-CA5AB513A7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5855050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7627FA83-34C3-4C68-819E-6A761461140F}"/>
                </a:ext>
              </a:extLst>
            </p:cNvPr>
            <p:cNvSpPr/>
            <p:nvPr userDrawn="1"/>
          </p:nvSpPr>
          <p:spPr>
            <a:xfrm>
              <a:off x="12395878" y="402068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D3C62850-E33B-4188-8122-8B67F495F8BE}"/>
                </a:ext>
              </a:extLst>
            </p:cNvPr>
            <p:cNvSpPr/>
            <p:nvPr userDrawn="1"/>
          </p:nvSpPr>
          <p:spPr>
            <a:xfrm>
              <a:off x="12761560" y="4086748"/>
              <a:ext cx="2817996" cy="72968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6B66D762-2779-4D63-9C4F-0FE9175F1CC3}"/>
                </a:ext>
              </a:extLst>
            </p:cNvPr>
            <p:cNvGrpSpPr/>
            <p:nvPr userDrawn="1"/>
          </p:nvGrpSpPr>
          <p:grpSpPr>
            <a:xfrm>
              <a:off x="12700791" y="5110866"/>
              <a:ext cx="514284" cy="612918"/>
              <a:chOff x="12682980" y="3403241"/>
              <a:chExt cx="622284" cy="741632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0B460A-082D-4B2B-AC1F-04F91B70DB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A70CC0A3-F6BA-4D0E-ADF6-F9AFC1BE62F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881CAB12-6F97-4667-81A3-1BAD8E2BF4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ABE3C3CB-5E30-438E-88B9-18A274A2AC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0837F6D7-89F9-4BC5-9C7F-44DF3B07D4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3CF2ECD2-EABB-4FCB-9BE7-AA9135E204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68BB9DE7-4477-49F7-BDCB-85BDE2851B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CC9EF017-6201-4D1B-858E-8E221AFB3C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87BD11E-2057-45D7-90C8-9A7632420FA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539F8A82-A493-4307-BC82-924B0D9AB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59C6789E-2768-45FF-A326-6CE00D6002D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576941A-9F12-4049-BF12-E981DF0360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6514A6F0-3D87-491C-8EE1-259FD9EC5C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AEC7B367-BA8D-4C69-BE33-38F7B5D94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E3014E8-E928-48BE-B99C-03B8DB46AE1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9929E8A3-21E4-403D-86ED-4AADA66DDB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TITLEPAGE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CCEDC21B-7912-4FF4-A078-80E57FE80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9656" y="4575666"/>
            <a:ext cx="4853740" cy="565604"/>
          </a:xfrm>
        </p:spPr>
        <p:txBody>
          <a:bodyPr tIns="180000" bIns="0"/>
          <a:lstStyle>
            <a:lvl1pPr marL="0" indent="0">
              <a:buNone/>
              <a:defRPr sz="2800" b="0" i="0" cap="all" baseline="0">
                <a:solidFill>
                  <a:schemeClr val="tx2"/>
                </a:solidFill>
                <a:effectLst/>
                <a:latin typeface="+mn-lt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GB" noProof="0" dirty="0"/>
              <a:t>(NAME OR PRESENTER)</a:t>
            </a:r>
          </a:p>
        </p:txBody>
      </p:sp>
      <p:sp>
        <p:nvSpPr>
          <p:cNvPr id="15" name="Tijdelijke aanduiding voor tekst 20">
            <a:extLst>
              <a:ext uri="{FF2B5EF4-FFF2-40B4-BE49-F238E27FC236}">
                <a16:creationId xmlns:a16="http://schemas.microsoft.com/office/drawing/2014/main" id="{23EB7B0D-D795-4790-82B1-5B39C8813D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2681" y="660308"/>
            <a:ext cx="2139120" cy="572000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9" name="Titel 58">
            <a:extLst>
              <a:ext uri="{FF2B5EF4-FFF2-40B4-BE49-F238E27FC236}">
                <a16:creationId xmlns:a16="http://schemas.microsoft.com/office/drawing/2014/main" id="{66653A04-63DA-4635-A920-2C65F0C98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975" y="3122384"/>
            <a:ext cx="5328590" cy="1453280"/>
          </a:xfrm>
          <a:prstGeom prst="rect">
            <a:avLst/>
          </a:prstGeom>
          <a:noFill/>
        </p:spPr>
        <p:txBody>
          <a:bodyPr wrap="square" tIns="0" bIns="0" anchor="b"/>
          <a:lstStyle>
            <a:lvl1pPr algn="l">
              <a:lnSpc>
                <a:spcPct val="80000"/>
              </a:lnSpc>
              <a:defRPr sz="5401" b="1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GB" noProof="0" dirty="0"/>
              <a:t>title two sentences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3079655" y="5208651"/>
            <a:ext cx="2044700" cy="365125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F44A138F-9404-4F06-A77F-6AED01E6AB2A}" type="datetime2">
              <a:rPr lang="en-GB" noProof="0" smtClean="0"/>
              <a:t>Friday, 22 April 2022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111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00" grpId="0" animBg="1"/>
      <p:bldP spid="95" grpId="0" animBg="1"/>
      <p:bldP spid="96" grpId="0" animBg="1"/>
      <p:bldP spid="97" grpId="0" animBg="1"/>
      <p:bldP spid="106" grpId="0" animBg="1"/>
      <p:bldP spid="109" grpId="0" animBg="1"/>
      <p:bldP spid="6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[3 Column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INSTRUCTION">
            <a:extLst>
              <a:ext uri="{FF2B5EF4-FFF2-40B4-BE49-F238E27FC236}">
                <a16:creationId xmlns:a16="http://schemas.microsoft.com/office/drawing/2014/main" id="{5907A64D-FF19-44FA-B3AA-A671F3049007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7" name="Rechte verbindingslijn 145">
              <a:extLst>
                <a:ext uri="{FF2B5EF4-FFF2-40B4-BE49-F238E27FC236}">
                  <a16:creationId xmlns:a16="http://schemas.microsoft.com/office/drawing/2014/main" id="{D6CA39E6-ED43-425E-9484-35AC699FD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88" name="Ovaal 146">
              <a:extLst>
                <a:ext uri="{FF2B5EF4-FFF2-40B4-BE49-F238E27FC236}">
                  <a16:creationId xmlns:a16="http://schemas.microsoft.com/office/drawing/2014/main" id="{E8F4B35B-16EF-4E66-A49C-F7E7C28029BA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93" name="Ovaal 147">
              <a:extLst>
                <a:ext uri="{FF2B5EF4-FFF2-40B4-BE49-F238E27FC236}">
                  <a16:creationId xmlns:a16="http://schemas.microsoft.com/office/drawing/2014/main" id="{5BE69869-557C-4034-8B82-3ACC7E9B17DE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94" name="Ovaal 148">
              <a:extLst>
                <a:ext uri="{FF2B5EF4-FFF2-40B4-BE49-F238E27FC236}">
                  <a16:creationId xmlns:a16="http://schemas.microsoft.com/office/drawing/2014/main" id="{E90F7CCD-2023-4498-88FF-5BDFF595946A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95" name="Ovaal 149">
              <a:extLst>
                <a:ext uri="{FF2B5EF4-FFF2-40B4-BE49-F238E27FC236}">
                  <a16:creationId xmlns:a16="http://schemas.microsoft.com/office/drawing/2014/main" id="{907B52BB-B476-4904-86BE-2A2CBE69259E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96" name="Meer informatie">
              <a:extLst>
                <a:ext uri="{FF2B5EF4-FFF2-40B4-BE49-F238E27FC236}">
                  <a16:creationId xmlns:a16="http://schemas.microsoft.com/office/drawing/2014/main" id="{A54EC39C-97EB-4834-8B80-EF6D5337D1F3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3" name="Freeform 101">
                <a:extLst>
                  <a:ext uri="{FF2B5EF4-FFF2-40B4-BE49-F238E27FC236}">
                    <a16:creationId xmlns:a16="http://schemas.microsoft.com/office/drawing/2014/main" id="{2083C448-B1A1-449B-8782-31EF28595F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noProof="0"/>
              </a:p>
            </p:txBody>
          </p:sp>
          <p:sp>
            <p:nvSpPr>
              <p:cNvPr id="234" name="Rechthoek 219">
                <a:extLst>
                  <a:ext uri="{FF2B5EF4-FFF2-40B4-BE49-F238E27FC236}">
                    <a16:creationId xmlns:a16="http://schemas.microsoft.com/office/drawing/2014/main" id="{5DBCE203-427C-40D1-A449-AB82A3EF63B2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5" name="Rechte verbindingslijn 293">
                <a:extLst>
                  <a:ext uri="{FF2B5EF4-FFF2-40B4-BE49-F238E27FC236}">
                    <a16:creationId xmlns:a16="http://schemas.microsoft.com/office/drawing/2014/main" id="{CFCD157E-D8C3-4D91-B27E-325EA0810A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6" name="Rechthoek 151">
              <a:extLst>
                <a:ext uri="{FF2B5EF4-FFF2-40B4-BE49-F238E27FC236}">
                  <a16:creationId xmlns:a16="http://schemas.microsoft.com/office/drawing/2014/main" id="{B245CCA2-A4A2-4AD7-BAB9-6CBAE7421A79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1" name="Ovaal 152">
              <a:extLst>
                <a:ext uri="{FF2B5EF4-FFF2-40B4-BE49-F238E27FC236}">
                  <a16:creationId xmlns:a16="http://schemas.microsoft.com/office/drawing/2014/main" id="{B2FFA4E0-3EE0-439D-9A89-A7475E905153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2" name="Rechte verbindingslijn 153">
              <a:extLst>
                <a:ext uri="{FF2B5EF4-FFF2-40B4-BE49-F238E27FC236}">
                  <a16:creationId xmlns:a16="http://schemas.microsoft.com/office/drawing/2014/main" id="{1E24464F-2DBD-4081-A337-87C866AEBD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3" name="Groep 154">
              <a:extLst>
                <a:ext uri="{FF2B5EF4-FFF2-40B4-BE49-F238E27FC236}">
                  <a16:creationId xmlns:a16="http://schemas.microsoft.com/office/drawing/2014/main" id="{FF57C392-01F6-4581-9252-88626D4CBF8D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1" name="Rechthoek 166">
                <a:extLst>
                  <a:ext uri="{FF2B5EF4-FFF2-40B4-BE49-F238E27FC236}">
                    <a16:creationId xmlns:a16="http://schemas.microsoft.com/office/drawing/2014/main" id="{694E3537-9256-4DD4-A349-554DC28740D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2" name="Rechte verbindingslijn 167">
                <a:extLst>
                  <a:ext uri="{FF2B5EF4-FFF2-40B4-BE49-F238E27FC236}">
                    <a16:creationId xmlns:a16="http://schemas.microsoft.com/office/drawing/2014/main" id="{761510F9-F478-411C-8689-11AF4B815E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Rechte verbindingslijn 168">
                <a:extLst>
                  <a:ext uri="{FF2B5EF4-FFF2-40B4-BE49-F238E27FC236}">
                    <a16:creationId xmlns:a16="http://schemas.microsoft.com/office/drawing/2014/main" id="{EC2A2930-D15F-4DDA-81B1-BBE6E0B751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hthoek 169">
                <a:extLst>
                  <a:ext uri="{FF2B5EF4-FFF2-40B4-BE49-F238E27FC236}">
                    <a16:creationId xmlns:a16="http://schemas.microsoft.com/office/drawing/2014/main" id="{FCF93A4F-C727-4628-A2B1-D0067F9E11F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ep 170">
                <a:extLst>
                  <a:ext uri="{FF2B5EF4-FFF2-40B4-BE49-F238E27FC236}">
                    <a16:creationId xmlns:a16="http://schemas.microsoft.com/office/drawing/2014/main" id="{538BBC36-C1F7-432E-9DFE-AE8484F4617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4" name="Groep 209">
                  <a:extLst>
                    <a:ext uri="{FF2B5EF4-FFF2-40B4-BE49-F238E27FC236}">
                      <a16:creationId xmlns:a16="http://schemas.microsoft.com/office/drawing/2014/main" id="{9F2CEC6D-9E04-440C-B7E2-A719B37024D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8" name="Rechte verbindingslijn 213">
                    <a:extLst>
                      <a:ext uri="{FF2B5EF4-FFF2-40B4-BE49-F238E27FC236}">
                        <a16:creationId xmlns:a16="http://schemas.microsoft.com/office/drawing/2014/main" id="{8B6D526C-D100-4A0A-986C-9564C8C78A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14">
                    <a:extLst>
                      <a:ext uri="{FF2B5EF4-FFF2-40B4-BE49-F238E27FC236}">
                        <a16:creationId xmlns:a16="http://schemas.microsoft.com/office/drawing/2014/main" id="{83734E76-4D3E-44A0-909D-20F380651A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15">
                    <a:extLst>
                      <a:ext uri="{FF2B5EF4-FFF2-40B4-BE49-F238E27FC236}">
                        <a16:creationId xmlns:a16="http://schemas.microsoft.com/office/drawing/2014/main" id="{61DE45BA-F031-4035-9D43-73AEA594D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16">
                    <a:extLst>
                      <a:ext uri="{FF2B5EF4-FFF2-40B4-BE49-F238E27FC236}">
                        <a16:creationId xmlns:a16="http://schemas.microsoft.com/office/drawing/2014/main" id="{F656A57E-9A4C-4B6D-A007-822D4CDD4C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17">
                    <a:extLst>
                      <a:ext uri="{FF2B5EF4-FFF2-40B4-BE49-F238E27FC236}">
                        <a16:creationId xmlns:a16="http://schemas.microsoft.com/office/drawing/2014/main" id="{248EEADC-ED09-443D-BB99-CC78772B9A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5" name="Groep 210">
                  <a:extLst>
                    <a:ext uri="{FF2B5EF4-FFF2-40B4-BE49-F238E27FC236}">
                      <a16:creationId xmlns:a16="http://schemas.microsoft.com/office/drawing/2014/main" id="{BAE239B7-EA02-4A9F-8E46-654E259CB4E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6" name="Rechthoek 211">
                    <a:extLst>
                      <a:ext uri="{FF2B5EF4-FFF2-40B4-BE49-F238E27FC236}">
                        <a16:creationId xmlns:a16="http://schemas.microsoft.com/office/drawing/2014/main" id="{C9DD5CA7-FB2B-4BA6-ADAF-5916039C92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Pijl: punthaak 212">
                    <a:extLst>
                      <a:ext uri="{FF2B5EF4-FFF2-40B4-BE49-F238E27FC236}">
                        <a16:creationId xmlns:a16="http://schemas.microsoft.com/office/drawing/2014/main" id="{3B15141E-ECC7-4451-A6E7-BB9716697B8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6" name="Groep 171">
                <a:extLst>
                  <a:ext uri="{FF2B5EF4-FFF2-40B4-BE49-F238E27FC236}">
                    <a16:creationId xmlns:a16="http://schemas.microsoft.com/office/drawing/2014/main" id="{D2E09A04-5957-46D0-9EB9-F58F8ABB959C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5" name="Groep 200">
                  <a:extLst>
                    <a:ext uri="{FF2B5EF4-FFF2-40B4-BE49-F238E27FC236}">
                      <a16:creationId xmlns:a16="http://schemas.microsoft.com/office/drawing/2014/main" id="{C718EC85-38DF-4ECC-B57A-BE491038E9D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19" name="Rechte verbindingslijn 204">
                    <a:extLst>
                      <a:ext uri="{FF2B5EF4-FFF2-40B4-BE49-F238E27FC236}">
                        <a16:creationId xmlns:a16="http://schemas.microsoft.com/office/drawing/2014/main" id="{F2C8D289-78F6-425B-B955-18F44A58FF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05">
                    <a:extLst>
                      <a:ext uri="{FF2B5EF4-FFF2-40B4-BE49-F238E27FC236}">
                        <a16:creationId xmlns:a16="http://schemas.microsoft.com/office/drawing/2014/main" id="{C2DCC6F7-0C66-485E-913A-DA264D0663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06">
                    <a:extLst>
                      <a:ext uri="{FF2B5EF4-FFF2-40B4-BE49-F238E27FC236}">
                        <a16:creationId xmlns:a16="http://schemas.microsoft.com/office/drawing/2014/main" id="{2D3F1A50-CA8A-4D52-8848-D1AFA0E2E2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07">
                    <a:extLst>
                      <a:ext uri="{FF2B5EF4-FFF2-40B4-BE49-F238E27FC236}">
                        <a16:creationId xmlns:a16="http://schemas.microsoft.com/office/drawing/2014/main" id="{A6894647-8BFB-4D63-91FC-432FBE1091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08">
                    <a:extLst>
                      <a:ext uri="{FF2B5EF4-FFF2-40B4-BE49-F238E27FC236}">
                        <a16:creationId xmlns:a16="http://schemas.microsoft.com/office/drawing/2014/main" id="{5789D243-A23F-4B49-92AE-B0C16CAFE5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6" name="Groep 201">
                  <a:extLst>
                    <a:ext uri="{FF2B5EF4-FFF2-40B4-BE49-F238E27FC236}">
                      <a16:creationId xmlns:a16="http://schemas.microsoft.com/office/drawing/2014/main" id="{3C0FBD38-2059-477C-A627-5F28D635157D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7" name="Rechthoek 202">
                    <a:extLst>
                      <a:ext uri="{FF2B5EF4-FFF2-40B4-BE49-F238E27FC236}">
                        <a16:creationId xmlns:a16="http://schemas.microsoft.com/office/drawing/2014/main" id="{CF903EA2-04AA-4D31-89E7-E8D448E76A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8" name="Pijl: punthaak 203">
                    <a:extLst>
                      <a:ext uri="{FF2B5EF4-FFF2-40B4-BE49-F238E27FC236}">
                        <a16:creationId xmlns:a16="http://schemas.microsoft.com/office/drawing/2014/main" id="{6051E2F6-4E73-420C-A704-DE72ED21F6E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7" name="Rechte verbindingslijn 172">
                <a:extLst>
                  <a:ext uri="{FF2B5EF4-FFF2-40B4-BE49-F238E27FC236}">
                    <a16:creationId xmlns:a16="http://schemas.microsoft.com/office/drawing/2014/main" id="{9FC366C2-690D-4F51-AB45-B826132C0A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173">
                <a:extLst>
                  <a:ext uri="{FF2B5EF4-FFF2-40B4-BE49-F238E27FC236}">
                    <a16:creationId xmlns:a16="http://schemas.microsoft.com/office/drawing/2014/main" id="{E776040F-47FF-4A26-A1F0-E10B4F86F8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9" name="Groep 174">
                <a:extLst>
                  <a:ext uri="{FF2B5EF4-FFF2-40B4-BE49-F238E27FC236}">
                    <a16:creationId xmlns:a16="http://schemas.microsoft.com/office/drawing/2014/main" id="{7CFB2006-BB37-4D8B-AC87-D038C27EE7CF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4" name="Rechthoek 189">
                  <a:extLst>
                    <a:ext uri="{FF2B5EF4-FFF2-40B4-BE49-F238E27FC236}">
                      <a16:creationId xmlns:a16="http://schemas.microsoft.com/office/drawing/2014/main" id="{CBC4B865-7DAC-4EA0-8C52-EACDFF0A784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5" name="Groep 190">
                  <a:extLst>
                    <a:ext uri="{FF2B5EF4-FFF2-40B4-BE49-F238E27FC236}">
                      <a16:creationId xmlns:a16="http://schemas.microsoft.com/office/drawing/2014/main" id="{C09209B4-0DA8-4D5B-9B4D-DB95C526967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6" name="Groep 191">
                    <a:extLst>
                      <a:ext uri="{FF2B5EF4-FFF2-40B4-BE49-F238E27FC236}">
                        <a16:creationId xmlns:a16="http://schemas.microsoft.com/office/drawing/2014/main" id="{649727EA-EEDD-4B8C-953D-46E2C03EF7B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0" name="Rechte verbindingslijn 195">
                      <a:extLst>
                        <a:ext uri="{FF2B5EF4-FFF2-40B4-BE49-F238E27FC236}">
                          <a16:creationId xmlns:a16="http://schemas.microsoft.com/office/drawing/2014/main" id="{91635633-3D43-44D6-94D6-BCC6072F17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196">
                      <a:extLst>
                        <a:ext uri="{FF2B5EF4-FFF2-40B4-BE49-F238E27FC236}">
                          <a16:creationId xmlns:a16="http://schemas.microsoft.com/office/drawing/2014/main" id="{4C9C6365-2CD8-4C37-BFCE-3BC1A4525E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197">
                      <a:extLst>
                        <a:ext uri="{FF2B5EF4-FFF2-40B4-BE49-F238E27FC236}">
                          <a16:creationId xmlns:a16="http://schemas.microsoft.com/office/drawing/2014/main" id="{74D160AC-455C-41B9-9383-E574E05C84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198">
                      <a:extLst>
                        <a:ext uri="{FF2B5EF4-FFF2-40B4-BE49-F238E27FC236}">
                          <a16:creationId xmlns:a16="http://schemas.microsoft.com/office/drawing/2014/main" id="{0E493C25-18A1-429D-82C7-AFD4466591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199">
                      <a:extLst>
                        <a:ext uri="{FF2B5EF4-FFF2-40B4-BE49-F238E27FC236}">
                          <a16:creationId xmlns:a16="http://schemas.microsoft.com/office/drawing/2014/main" id="{3766184A-0DDD-4094-8419-8BFA19A2FA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7" name="Groep 192">
                    <a:extLst>
                      <a:ext uri="{FF2B5EF4-FFF2-40B4-BE49-F238E27FC236}">
                        <a16:creationId xmlns:a16="http://schemas.microsoft.com/office/drawing/2014/main" id="{54D2E2E2-3AC9-477B-A890-0418B15B64F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8" name="Rechthoek 193">
                      <a:extLst>
                        <a:ext uri="{FF2B5EF4-FFF2-40B4-BE49-F238E27FC236}">
                          <a16:creationId xmlns:a16="http://schemas.microsoft.com/office/drawing/2014/main" id="{57289AA7-9FB7-4459-9964-532633F255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9" name="Pijl: punthaak 194">
                      <a:extLst>
                        <a:ext uri="{FF2B5EF4-FFF2-40B4-BE49-F238E27FC236}">
                          <a16:creationId xmlns:a16="http://schemas.microsoft.com/office/drawing/2014/main" id="{7DF94ABE-8284-4446-868E-5A6CF27525A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0" name="Groep 175">
                <a:extLst>
                  <a:ext uri="{FF2B5EF4-FFF2-40B4-BE49-F238E27FC236}">
                    <a16:creationId xmlns:a16="http://schemas.microsoft.com/office/drawing/2014/main" id="{2760B109-BB81-4282-9400-F5BA67A3792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3" name="Rechthoek 178">
                  <a:extLst>
                    <a:ext uri="{FF2B5EF4-FFF2-40B4-BE49-F238E27FC236}">
                      <a16:creationId xmlns:a16="http://schemas.microsoft.com/office/drawing/2014/main" id="{224197D1-6B5B-4AEB-91A6-D43FE23057C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4" name="Groep 179">
                  <a:extLst>
                    <a:ext uri="{FF2B5EF4-FFF2-40B4-BE49-F238E27FC236}">
                      <a16:creationId xmlns:a16="http://schemas.microsoft.com/office/drawing/2014/main" id="{C9346C98-6FF9-4298-9B9D-9D19168736F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5" name="Groep 180">
                    <a:extLst>
                      <a:ext uri="{FF2B5EF4-FFF2-40B4-BE49-F238E27FC236}">
                        <a16:creationId xmlns:a16="http://schemas.microsoft.com/office/drawing/2014/main" id="{63D19DEE-E7AF-434E-A271-ACF91D015DB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9" name="Rechte verbindingslijn 184">
                      <a:extLst>
                        <a:ext uri="{FF2B5EF4-FFF2-40B4-BE49-F238E27FC236}">
                          <a16:creationId xmlns:a16="http://schemas.microsoft.com/office/drawing/2014/main" id="{96D6C704-A77E-4040-88E5-9CA545D668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85">
                      <a:extLst>
                        <a:ext uri="{FF2B5EF4-FFF2-40B4-BE49-F238E27FC236}">
                          <a16:creationId xmlns:a16="http://schemas.microsoft.com/office/drawing/2014/main" id="{30E91415-64AD-478A-9FB8-464F262BD6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186">
                      <a:extLst>
                        <a:ext uri="{FF2B5EF4-FFF2-40B4-BE49-F238E27FC236}">
                          <a16:creationId xmlns:a16="http://schemas.microsoft.com/office/drawing/2014/main" id="{5F54C0AD-7B36-4BA0-9BA9-8456E0A33F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187">
                      <a:extLst>
                        <a:ext uri="{FF2B5EF4-FFF2-40B4-BE49-F238E27FC236}">
                          <a16:creationId xmlns:a16="http://schemas.microsoft.com/office/drawing/2014/main" id="{DBD333CC-B86F-49C8-91F8-DE7C3E7EDC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188">
                      <a:extLst>
                        <a:ext uri="{FF2B5EF4-FFF2-40B4-BE49-F238E27FC236}">
                          <a16:creationId xmlns:a16="http://schemas.microsoft.com/office/drawing/2014/main" id="{9E9FBF56-E11C-4185-B1FD-059745AC37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6" name="Groep 181">
                    <a:extLst>
                      <a:ext uri="{FF2B5EF4-FFF2-40B4-BE49-F238E27FC236}">
                        <a16:creationId xmlns:a16="http://schemas.microsoft.com/office/drawing/2014/main" id="{436E4956-77D9-42F3-AE37-C47E98BECB1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7" name="Rechthoek 182">
                      <a:extLst>
                        <a:ext uri="{FF2B5EF4-FFF2-40B4-BE49-F238E27FC236}">
                          <a16:creationId xmlns:a16="http://schemas.microsoft.com/office/drawing/2014/main" id="{DAC2BE53-D5F3-48D5-AF6D-D65A638CE9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8" name="Pijl: punthaak 183">
                      <a:extLst>
                        <a:ext uri="{FF2B5EF4-FFF2-40B4-BE49-F238E27FC236}">
                          <a16:creationId xmlns:a16="http://schemas.microsoft.com/office/drawing/2014/main" id="{47344078-3E98-402E-93A2-DFB5A70FC85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1" name="Rechthoek 176">
                <a:extLst>
                  <a:ext uri="{FF2B5EF4-FFF2-40B4-BE49-F238E27FC236}">
                    <a16:creationId xmlns:a16="http://schemas.microsoft.com/office/drawing/2014/main" id="{0B528ABE-F36E-4078-BA61-8B74B2664E6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2" name="Rechthoek 177">
                <a:extLst>
                  <a:ext uri="{FF2B5EF4-FFF2-40B4-BE49-F238E27FC236}">
                    <a16:creationId xmlns:a16="http://schemas.microsoft.com/office/drawing/2014/main" id="{3560A033-BF4B-407C-8979-3C120E95439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4" name="Rechte verbindingslijn 155">
              <a:extLst>
                <a:ext uri="{FF2B5EF4-FFF2-40B4-BE49-F238E27FC236}">
                  <a16:creationId xmlns:a16="http://schemas.microsoft.com/office/drawing/2014/main" id="{92FCF618-5588-4602-8CC2-0BA62FD726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5" name="Ovaal 156">
              <a:extLst>
                <a:ext uri="{FF2B5EF4-FFF2-40B4-BE49-F238E27FC236}">
                  <a16:creationId xmlns:a16="http://schemas.microsoft.com/office/drawing/2014/main" id="{EA15A1DE-CD26-4C99-87E7-D5689624796D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6" name="Ovaal 157">
              <a:extLst>
                <a:ext uri="{FF2B5EF4-FFF2-40B4-BE49-F238E27FC236}">
                  <a16:creationId xmlns:a16="http://schemas.microsoft.com/office/drawing/2014/main" id="{4C55CD41-7E62-4A0A-BD94-9A99DAC00F64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Ovaal 162">
              <a:extLst>
                <a:ext uri="{FF2B5EF4-FFF2-40B4-BE49-F238E27FC236}">
                  <a16:creationId xmlns:a16="http://schemas.microsoft.com/office/drawing/2014/main" id="{F2DCFF73-3E05-4CE8-8EE3-41837D6AC60F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8" name="Ovaal 163">
              <a:extLst>
                <a:ext uri="{FF2B5EF4-FFF2-40B4-BE49-F238E27FC236}">
                  <a16:creationId xmlns:a16="http://schemas.microsoft.com/office/drawing/2014/main" id="{E98A75DD-8420-4BA9-905E-A1D7F9209D0F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9" name="Rechthoek 164">
              <a:extLst>
                <a:ext uri="{FF2B5EF4-FFF2-40B4-BE49-F238E27FC236}">
                  <a16:creationId xmlns:a16="http://schemas.microsoft.com/office/drawing/2014/main" id="{2C99B058-D039-4F78-A5D6-053F20C7F130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0" name="Rechthoek 165">
              <a:extLst>
                <a:ext uri="{FF2B5EF4-FFF2-40B4-BE49-F238E27FC236}">
                  <a16:creationId xmlns:a16="http://schemas.microsoft.com/office/drawing/2014/main" id="{62AEDD39-D05C-436A-84CC-62377D6671ED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US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67" name="Tijdelijke aanduiding voor tekst 7">
            <a:extLst>
              <a:ext uri="{FF2B5EF4-FFF2-40B4-BE49-F238E27FC236}">
                <a16:creationId xmlns:a16="http://schemas.microsoft.com/office/drawing/2014/main" id="{1591890D-1FA3-4D78-A683-4066B2ED1D96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 rot="10800000">
            <a:off x="9812252" y="-561570"/>
            <a:ext cx="1611906" cy="1653546"/>
          </a:xfrm>
          <a:prstGeom prst="trapezoid">
            <a:avLst>
              <a:gd name="adj" fmla="val 44481"/>
            </a:avLst>
          </a:prstGeom>
          <a:solidFill>
            <a:schemeClr val="accent1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001" noProof="0" dirty="0"/>
            </a:lvl1pPr>
          </a:lstStyle>
          <a:p>
            <a:pPr marL="263532" lvl="0" indent="-263532" algn="ctr"/>
            <a:r>
              <a:rPr lang="en-US" noProof="0" dirty="0"/>
              <a:t>  </a:t>
            </a:r>
          </a:p>
        </p:txBody>
      </p:sp>
      <p:sp>
        <p:nvSpPr>
          <p:cNvPr id="168" name="Tijdelijke aanduiding voor tekst 7">
            <a:extLst>
              <a:ext uri="{FF2B5EF4-FFF2-40B4-BE49-F238E27FC236}">
                <a16:creationId xmlns:a16="http://schemas.microsoft.com/office/drawing/2014/main" id="{C8C2FB04-DC15-4992-845B-8DA82720FCDA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 rot="10800000">
            <a:off x="10807699" y="-912796"/>
            <a:ext cx="3142999" cy="3224194"/>
          </a:xfrm>
          <a:prstGeom prst="trapezoid">
            <a:avLst>
              <a:gd name="adj" fmla="val 44481"/>
            </a:avLst>
          </a:prstGeom>
          <a:solidFill>
            <a:schemeClr val="accent2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1001" noProof="0"/>
            </a:lvl1pPr>
          </a:lstStyle>
          <a:p>
            <a:pPr marL="263532" lvl="0" indent="-263532" algn="ctr"/>
            <a:r>
              <a:rPr lang="en-US" noProof="0" dirty="0"/>
              <a:t>   </a:t>
            </a:r>
          </a:p>
        </p:txBody>
      </p:sp>
      <p:sp>
        <p:nvSpPr>
          <p:cNvPr id="169" name="Tijdelijke aanduiding voor tekst 7">
            <a:extLst>
              <a:ext uri="{FF2B5EF4-FFF2-40B4-BE49-F238E27FC236}">
                <a16:creationId xmlns:a16="http://schemas.microsoft.com/office/drawing/2014/main" id="{EE5ADB5C-B4F9-495E-B203-3F96F4792D07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 rot="10800000">
            <a:off x="-734395" y="-446892"/>
            <a:ext cx="1330633" cy="1365007"/>
          </a:xfrm>
          <a:prstGeom prst="trapezoid">
            <a:avLst>
              <a:gd name="adj" fmla="val 44481"/>
            </a:avLst>
          </a:prstGeom>
          <a:solidFill>
            <a:schemeClr val="tx2"/>
          </a:solidFill>
          <a:ln w="25400">
            <a:noFill/>
            <a:miter lim="800000"/>
          </a:ln>
        </p:spPr>
        <p:txBody>
          <a:bodyPr anchor="ctr"/>
          <a:lstStyle>
            <a:lvl1pPr marL="0" indent="0" algn="ctr">
              <a:buClr>
                <a:schemeClr val="tx2"/>
              </a:buClr>
              <a:buFont typeface="Arial" panose="020B0604020202020204" pitchFamily="34" charset="0"/>
              <a:buNone/>
              <a:defRPr sz="1001"/>
            </a:lvl1pPr>
          </a:lstStyle>
          <a:p>
            <a:pPr lvl="0"/>
            <a:r>
              <a:rPr lang="en-US" noProof="0" dirty="0"/>
              <a:t>    </a:t>
            </a:r>
          </a:p>
        </p:txBody>
      </p:sp>
      <p:sp>
        <p:nvSpPr>
          <p:cNvPr id="170" name="Tijdelijke aanduiding voor tekst 7">
            <a:extLst>
              <a:ext uri="{FF2B5EF4-FFF2-40B4-BE49-F238E27FC236}">
                <a16:creationId xmlns:a16="http://schemas.microsoft.com/office/drawing/2014/main" id="{7DD74154-1601-42E0-B8EF-31B0E09BF841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 rot="10800000">
            <a:off x="10604386" y="-112794"/>
            <a:ext cx="1174430" cy="1204769"/>
          </a:xfrm>
          <a:prstGeom prst="trapezoid">
            <a:avLst>
              <a:gd name="adj" fmla="val 44481"/>
            </a:avLst>
          </a:prstGeom>
          <a:solidFill>
            <a:schemeClr val="accent3"/>
          </a:solidFill>
          <a:ln w="25400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 marL="0" indent="0">
              <a:buClr>
                <a:schemeClr val="accent3"/>
              </a:buClr>
              <a:buFont typeface="Arial" panose="020B0604020202020204" pitchFamily="34" charset="0"/>
              <a:buNone/>
              <a:defRPr lang="en-US" sz="1001" noProof="0" dirty="0"/>
            </a:lvl1pPr>
          </a:lstStyle>
          <a:p>
            <a:pPr marL="263532" lvl="0" indent="-263532" algn="ctr"/>
            <a:r>
              <a:rPr lang="en-US" noProof="0" dirty="0"/>
              <a:t> 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numCol="3" spcCol="360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3200"/>
            </a:lvl7pPr>
            <a:lvl8pPr>
              <a:defRPr sz="1800"/>
            </a:lvl8pPr>
            <a:lvl9pPr>
              <a:defRPr sz="1400"/>
            </a:lvl9pPr>
          </a:lstStyle>
          <a:p>
            <a:pPr lvl="0"/>
            <a:r>
              <a:rPr lang="en-US" noProof="0" dirty="0"/>
              <a:t>Click here to add a bullet.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/>
              <a:t>Default text</a:t>
            </a:r>
          </a:p>
          <a:p>
            <a:pPr lvl="3"/>
            <a:r>
              <a:rPr lang="en-US" noProof="0" dirty="0"/>
              <a:t>Numeric bullets</a:t>
            </a:r>
          </a:p>
          <a:p>
            <a:pPr lvl="4"/>
            <a:r>
              <a:rPr lang="en-US" noProof="0" dirty="0"/>
              <a:t># Abc</a:t>
            </a:r>
          </a:p>
          <a:p>
            <a:pPr lvl="5"/>
            <a:r>
              <a:rPr lang="en-US" noProof="0" dirty="0"/>
              <a:t># Bullets</a:t>
            </a:r>
          </a:p>
          <a:p>
            <a:pPr lvl="6"/>
            <a:r>
              <a:rPr lang="en-US" noProof="0" dirty="0"/>
              <a:t>title headers</a:t>
            </a:r>
          </a:p>
          <a:p>
            <a:pPr lvl="7"/>
            <a:r>
              <a:rPr lang="en-US" noProof="0" dirty="0"/>
              <a:t>Subtitle headers </a:t>
            </a:r>
          </a:p>
          <a:p>
            <a:pPr lvl="8"/>
            <a:r>
              <a:rPr lang="en-US" noProof="0" dirty="0"/>
              <a:t>Subtitle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FCA541-8B9D-4098-A561-FFC71D107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PLACE TITLE HERE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BC33-F9D5-4469-8ED7-CD8D9D2B0E67}" type="datetime2">
              <a:rPr lang="en-US" smtClean="0"/>
              <a:t>Friday, April 22, 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[3 Columns]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2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59A2C59-827D-4344-B1B2-606F53F860B2}"/>
              </a:ext>
            </a:extLst>
          </p:cNvPr>
          <p:cNvSpPr/>
          <p:nvPr userDrawn="1"/>
        </p:nvSpPr>
        <p:spPr>
          <a:xfrm>
            <a:off x="0" y="2"/>
            <a:ext cx="12192000" cy="6857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  <p:pic>
        <p:nvPicPr>
          <p:cNvPr id="96" name="Afbeelding 95">
            <a:extLst>
              <a:ext uri="{FF2B5EF4-FFF2-40B4-BE49-F238E27FC236}">
                <a16:creationId xmlns:a16="http://schemas.microsoft.com/office/drawing/2014/main" id="{C7E7A7D4-B652-4B0C-A495-CD561759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07"/>
          <a:stretch/>
        </p:blipFill>
        <p:spPr>
          <a:xfrm>
            <a:off x="3570516" y="2752209"/>
            <a:ext cx="696686" cy="1353582"/>
          </a:xfrm>
          <a:prstGeom prst="rect">
            <a:avLst/>
          </a:prstGeom>
        </p:spPr>
      </p:pic>
      <p:pic>
        <p:nvPicPr>
          <p:cNvPr id="98" name="Afbeelding 97">
            <a:extLst>
              <a:ext uri="{FF2B5EF4-FFF2-40B4-BE49-F238E27FC236}">
                <a16:creationId xmlns:a16="http://schemas.microsoft.com/office/drawing/2014/main" id="{0A55E7F8-678D-4863-85FC-A03380218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63012"/>
          <a:stretch/>
        </p:blipFill>
        <p:spPr>
          <a:xfrm>
            <a:off x="4886325" y="2752209"/>
            <a:ext cx="552450" cy="1353582"/>
          </a:xfrm>
          <a:prstGeom prst="rect">
            <a:avLst/>
          </a:prstGeom>
        </p:spPr>
      </p:pic>
      <p:pic>
        <p:nvPicPr>
          <p:cNvPr id="99" name="Afbeelding 98">
            <a:extLst>
              <a:ext uri="{FF2B5EF4-FFF2-40B4-BE49-F238E27FC236}">
                <a16:creationId xmlns:a16="http://schemas.microsoft.com/office/drawing/2014/main" id="{24295CA7-472F-47CD-A49E-9E69DBD65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1" r="58863"/>
          <a:stretch/>
        </p:blipFill>
        <p:spPr>
          <a:xfrm>
            <a:off x="5419724" y="2752209"/>
            <a:ext cx="228601" cy="1353582"/>
          </a:xfrm>
          <a:prstGeom prst="rect">
            <a:avLst/>
          </a:prstGeom>
        </p:spPr>
      </p:pic>
      <p:pic>
        <p:nvPicPr>
          <p:cNvPr id="100" name="Afbeelding 99">
            <a:extLst>
              <a:ext uri="{FF2B5EF4-FFF2-40B4-BE49-F238E27FC236}">
                <a16:creationId xmlns:a16="http://schemas.microsoft.com/office/drawing/2014/main" id="{9631C240-28BD-48E7-BA1C-8FC8BB662A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44154"/>
          <a:stretch/>
        </p:blipFill>
        <p:spPr>
          <a:xfrm>
            <a:off x="5629274" y="2752209"/>
            <a:ext cx="762001" cy="1353582"/>
          </a:xfrm>
          <a:prstGeom prst="rect">
            <a:avLst/>
          </a:prstGeom>
        </p:spPr>
      </p:pic>
      <p:pic>
        <p:nvPicPr>
          <p:cNvPr id="101" name="Afbeelding 100">
            <a:extLst>
              <a:ext uri="{FF2B5EF4-FFF2-40B4-BE49-F238E27FC236}">
                <a16:creationId xmlns:a16="http://schemas.microsoft.com/office/drawing/2014/main" id="{0C9D3994-F635-4D6F-A7D2-107BADC42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7" r="31708"/>
          <a:stretch/>
        </p:blipFill>
        <p:spPr>
          <a:xfrm>
            <a:off x="6381751" y="2752209"/>
            <a:ext cx="638175" cy="1353582"/>
          </a:xfrm>
          <a:prstGeom prst="rect">
            <a:avLst/>
          </a:prstGeom>
        </p:spPr>
      </p:pic>
      <p:pic>
        <p:nvPicPr>
          <p:cNvPr id="102" name="Afbeelding 101">
            <a:extLst>
              <a:ext uri="{FF2B5EF4-FFF2-40B4-BE49-F238E27FC236}">
                <a16:creationId xmlns:a16="http://schemas.microsoft.com/office/drawing/2014/main" id="{655B39D0-3579-4B71-A408-BD25D5CE0D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8" r="21336"/>
          <a:stretch/>
        </p:blipFill>
        <p:spPr>
          <a:xfrm>
            <a:off x="7048500" y="2752209"/>
            <a:ext cx="495300" cy="1353582"/>
          </a:xfrm>
          <a:prstGeom prst="rect">
            <a:avLst/>
          </a:prstGeom>
        </p:spPr>
      </p:pic>
      <p:pic>
        <p:nvPicPr>
          <p:cNvPr id="103" name="Afbeelding 102">
            <a:extLst>
              <a:ext uri="{FF2B5EF4-FFF2-40B4-BE49-F238E27FC236}">
                <a16:creationId xmlns:a16="http://schemas.microsoft.com/office/drawing/2014/main" id="{C5F96F0E-ADE0-4CB3-A51A-EA3E8882A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4"/>
          <a:stretch/>
        </p:blipFill>
        <p:spPr>
          <a:xfrm>
            <a:off x="7543799" y="2752209"/>
            <a:ext cx="1077686" cy="1353582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EB7AB0D0-80C9-474D-B647-2F9EB6D6D7A1}"/>
              </a:ext>
            </a:extLst>
          </p:cNvPr>
          <p:cNvSpPr/>
          <p:nvPr userDrawn="1"/>
        </p:nvSpPr>
        <p:spPr>
          <a:xfrm>
            <a:off x="-10750" y="3889829"/>
            <a:ext cx="12202750" cy="296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  <p:pic>
        <p:nvPicPr>
          <p:cNvPr id="97" name="Afbeelding 96">
            <a:extLst>
              <a:ext uri="{FF2B5EF4-FFF2-40B4-BE49-F238E27FC236}">
                <a16:creationId xmlns:a16="http://schemas.microsoft.com/office/drawing/2014/main" id="{81D4EAA0-2B2A-45B8-B976-3FEFE9FD3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r="74137"/>
          <a:stretch/>
        </p:blipFill>
        <p:spPr>
          <a:xfrm>
            <a:off x="4238625" y="2752209"/>
            <a:ext cx="638176" cy="1353582"/>
          </a:xfrm>
          <a:prstGeom prst="rect">
            <a:avLst/>
          </a:prstGeom>
        </p:spPr>
      </p:pic>
      <p:sp>
        <p:nvSpPr>
          <p:cNvPr id="104" name="Rechthoek 103">
            <a:extLst>
              <a:ext uri="{FF2B5EF4-FFF2-40B4-BE49-F238E27FC236}">
                <a16:creationId xmlns:a16="http://schemas.microsoft.com/office/drawing/2014/main" id="{8C068DF9-C0CF-464D-90D3-CB585690BDA8}"/>
              </a:ext>
            </a:extLst>
          </p:cNvPr>
          <p:cNvSpPr/>
          <p:nvPr userDrawn="1"/>
        </p:nvSpPr>
        <p:spPr>
          <a:xfrm>
            <a:off x="0" y="4105793"/>
            <a:ext cx="12202750" cy="275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/>
          </a:p>
        </p:txBody>
      </p:sp>
    </p:spTree>
    <p:extLst>
      <p:ext uri="{BB962C8B-B14F-4D97-AF65-F5344CB8AC3E}">
        <p14:creationId xmlns:p14="http://schemas.microsoft.com/office/powerpoint/2010/main" val="29584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T">
            <a:extLst>
              <a:ext uri="{FF2B5EF4-FFF2-40B4-BE49-F238E27FC236}">
                <a16:creationId xmlns:a16="http://schemas.microsoft.com/office/drawing/2014/main" id="{2001956D-BFD8-42DE-9A35-862869BC1947}"/>
              </a:ext>
            </a:extLst>
          </p:cNvPr>
          <p:cNvSpPr/>
          <p:nvPr userDrawn="1"/>
        </p:nvSpPr>
        <p:spPr>
          <a:xfrm>
            <a:off x="-15513" y="-1"/>
            <a:ext cx="12207513" cy="68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119" name="Vrije vorm: vorm 118">
            <a:extLst>
              <a:ext uri="{FF2B5EF4-FFF2-40B4-BE49-F238E27FC236}">
                <a16:creationId xmlns:a16="http://schemas.microsoft.com/office/drawing/2014/main" id="{3655BC03-0ACB-4CE6-8ECD-B16113E38410}"/>
              </a:ext>
            </a:extLst>
          </p:cNvPr>
          <p:cNvSpPr/>
          <p:nvPr userDrawn="1"/>
        </p:nvSpPr>
        <p:spPr>
          <a:xfrm>
            <a:off x="-385" y="-24758"/>
            <a:ext cx="4055096" cy="6981703"/>
          </a:xfrm>
          <a:custGeom>
            <a:avLst/>
            <a:gdLst>
              <a:gd name="connsiteX0" fmla="*/ 0 w 4055096"/>
              <a:gd name="connsiteY0" fmla="*/ 0 h 6981703"/>
              <a:gd name="connsiteX1" fmla="*/ 4055096 w 4055096"/>
              <a:gd name="connsiteY1" fmla="*/ 0 h 6981703"/>
              <a:gd name="connsiteX2" fmla="*/ 1027769 w 4055096"/>
              <a:gd name="connsiteY2" fmla="*/ 6981703 h 6981703"/>
              <a:gd name="connsiteX3" fmla="*/ 268553 w 4055096"/>
              <a:gd name="connsiteY3" fmla="*/ 6981703 h 6981703"/>
              <a:gd name="connsiteX4" fmla="*/ 0 w 4055096"/>
              <a:gd name="connsiteY4" fmla="*/ 6362359 h 698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5096" h="6981703">
                <a:moveTo>
                  <a:pt x="0" y="0"/>
                </a:moveTo>
                <a:lnTo>
                  <a:pt x="4055096" y="0"/>
                </a:lnTo>
                <a:lnTo>
                  <a:pt x="1027769" y="6981703"/>
                </a:lnTo>
                <a:lnTo>
                  <a:pt x="268553" y="6981703"/>
                </a:lnTo>
                <a:lnTo>
                  <a:pt x="0" y="636235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AA7F5BE9-EB78-4F08-AE29-CCB6BB011108}"/>
              </a:ext>
            </a:extLst>
          </p:cNvPr>
          <p:cNvSpPr>
            <a:spLocks/>
          </p:cNvSpPr>
          <p:nvPr userDrawn="1"/>
        </p:nvSpPr>
        <p:spPr>
          <a:xfrm>
            <a:off x="-16570" y="3343358"/>
            <a:ext cx="3162139" cy="3555531"/>
          </a:xfrm>
          <a:custGeom>
            <a:avLst/>
            <a:gdLst>
              <a:gd name="connsiteX0" fmla="*/ 1231606 w 3162139"/>
              <a:gd name="connsiteY0" fmla="*/ 0 h 3555531"/>
              <a:gd name="connsiteX1" fmla="*/ 1620430 w 3162139"/>
              <a:gd name="connsiteY1" fmla="*/ 0 h 3555531"/>
              <a:gd name="connsiteX2" fmla="*/ 3162139 w 3162139"/>
              <a:gd name="connsiteY2" fmla="*/ 3555531 h 3555531"/>
              <a:gd name="connsiteX3" fmla="*/ 0 w 3162139"/>
              <a:gd name="connsiteY3" fmla="*/ 3555531 h 3555531"/>
              <a:gd name="connsiteX4" fmla="*/ 0 w 3162139"/>
              <a:gd name="connsiteY4" fmla="*/ 2840365 h 355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139" h="3555531">
                <a:moveTo>
                  <a:pt x="1231606" y="0"/>
                </a:moveTo>
                <a:lnTo>
                  <a:pt x="1620430" y="0"/>
                </a:lnTo>
                <a:lnTo>
                  <a:pt x="3162139" y="3555531"/>
                </a:lnTo>
                <a:lnTo>
                  <a:pt x="0" y="3555531"/>
                </a:lnTo>
                <a:lnTo>
                  <a:pt x="0" y="284036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27" name="Vrije vorm: vorm 126">
            <a:extLst>
              <a:ext uri="{FF2B5EF4-FFF2-40B4-BE49-F238E27FC236}">
                <a16:creationId xmlns:a16="http://schemas.microsoft.com/office/drawing/2014/main" id="{C83E5FC8-C062-4826-B8BF-DA4E5C6F83B4}"/>
              </a:ext>
            </a:extLst>
          </p:cNvPr>
          <p:cNvSpPr>
            <a:spLocks/>
          </p:cNvSpPr>
          <p:nvPr userDrawn="1"/>
        </p:nvSpPr>
        <p:spPr>
          <a:xfrm>
            <a:off x="7766523" y="1129595"/>
            <a:ext cx="4472783" cy="5769295"/>
          </a:xfrm>
          <a:custGeom>
            <a:avLst/>
            <a:gdLst>
              <a:gd name="connsiteX0" fmla="*/ 2501616 w 4472783"/>
              <a:gd name="connsiteY0" fmla="*/ 0 h 5769295"/>
              <a:gd name="connsiteX1" fmla="*/ 3270931 w 4472783"/>
              <a:gd name="connsiteY1" fmla="*/ 0 h 5769295"/>
              <a:gd name="connsiteX2" fmla="*/ 4472783 w 4472783"/>
              <a:gd name="connsiteY2" fmla="*/ 2771744 h 5769295"/>
              <a:gd name="connsiteX3" fmla="*/ 4472783 w 4472783"/>
              <a:gd name="connsiteY3" fmla="*/ 5769295 h 5769295"/>
              <a:gd name="connsiteX4" fmla="*/ 0 w 4472783"/>
              <a:gd name="connsiteY4" fmla="*/ 5769295 h 576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2783" h="5769295">
                <a:moveTo>
                  <a:pt x="2501616" y="0"/>
                </a:moveTo>
                <a:lnTo>
                  <a:pt x="3270931" y="0"/>
                </a:lnTo>
                <a:lnTo>
                  <a:pt x="4472783" y="2771744"/>
                </a:lnTo>
                <a:lnTo>
                  <a:pt x="4472783" y="5769295"/>
                </a:lnTo>
                <a:lnTo>
                  <a:pt x="0" y="5769295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32" name="Vrije vorm: vorm 131">
            <a:extLst>
              <a:ext uri="{FF2B5EF4-FFF2-40B4-BE49-F238E27FC236}">
                <a16:creationId xmlns:a16="http://schemas.microsoft.com/office/drawing/2014/main" id="{AE9FFAF6-2E26-455A-94A8-B733575E3494}"/>
              </a:ext>
            </a:extLst>
          </p:cNvPr>
          <p:cNvSpPr>
            <a:spLocks/>
          </p:cNvSpPr>
          <p:nvPr userDrawn="1"/>
        </p:nvSpPr>
        <p:spPr>
          <a:xfrm>
            <a:off x="7200013" y="1874540"/>
            <a:ext cx="4923578" cy="5024349"/>
          </a:xfrm>
          <a:custGeom>
            <a:avLst/>
            <a:gdLst>
              <a:gd name="connsiteX0" fmla="*/ 2178601 w 4923578"/>
              <a:gd name="connsiteY0" fmla="*/ 0 h 5024349"/>
              <a:gd name="connsiteX1" fmla="*/ 2744977 w 4923578"/>
              <a:gd name="connsiteY1" fmla="*/ 0 h 5024349"/>
              <a:gd name="connsiteX2" fmla="*/ 4923578 w 4923578"/>
              <a:gd name="connsiteY2" fmla="*/ 5024349 h 5024349"/>
              <a:gd name="connsiteX3" fmla="*/ 0 w 4923578"/>
              <a:gd name="connsiteY3" fmla="*/ 5024349 h 502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3578" h="5024349">
                <a:moveTo>
                  <a:pt x="2178601" y="0"/>
                </a:moveTo>
                <a:lnTo>
                  <a:pt x="2744977" y="0"/>
                </a:lnTo>
                <a:lnTo>
                  <a:pt x="4923578" y="5024349"/>
                </a:lnTo>
                <a:lnTo>
                  <a:pt x="0" y="502434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marL="263532" lvl="0" indent="-263532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06" name="Tijdelijke aanduiding voor afbeelding 105">
            <a:extLst>
              <a:ext uri="{FF2B5EF4-FFF2-40B4-BE49-F238E27FC236}">
                <a16:creationId xmlns:a16="http://schemas.microsoft.com/office/drawing/2014/main" id="{E4C1828B-E350-47D5-94FB-88BF2393B60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03281" y="0"/>
            <a:ext cx="4088720" cy="6858000"/>
          </a:xfrm>
          <a:custGeom>
            <a:avLst/>
            <a:gdLst>
              <a:gd name="connsiteX0" fmla="*/ 2942980 w 4088720"/>
              <a:gd name="connsiteY0" fmla="*/ 0 h 6858000"/>
              <a:gd name="connsiteX1" fmla="*/ 4088720 w 4088720"/>
              <a:gd name="connsiteY1" fmla="*/ 0 h 6858000"/>
              <a:gd name="connsiteX2" fmla="*/ 4088720 w 4088720"/>
              <a:gd name="connsiteY2" fmla="*/ 6858000 h 6858000"/>
              <a:gd name="connsiteX3" fmla="*/ 0 w 40887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8720" h="6858000">
                <a:moveTo>
                  <a:pt x="2942980" y="0"/>
                </a:moveTo>
                <a:lnTo>
                  <a:pt x="4088720" y="0"/>
                </a:lnTo>
                <a:lnTo>
                  <a:pt x="40887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photo.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109" name="Tijdelijke aanduiding voor afbeelding 108">
            <a:extLst>
              <a:ext uri="{FF2B5EF4-FFF2-40B4-BE49-F238E27FC236}">
                <a16:creationId xmlns:a16="http://schemas.microsoft.com/office/drawing/2014/main" id="{850C0B89-5148-4EBB-8A86-03ADDD22D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" y="0"/>
            <a:ext cx="3671334" cy="6858000"/>
          </a:xfrm>
          <a:custGeom>
            <a:avLst/>
            <a:gdLst>
              <a:gd name="connsiteX0" fmla="*/ 0 w 3671334"/>
              <a:gd name="connsiteY0" fmla="*/ 0 h 6858000"/>
              <a:gd name="connsiteX1" fmla="*/ 3671334 w 3671334"/>
              <a:gd name="connsiteY1" fmla="*/ 0 h 6858000"/>
              <a:gd name="connsiteX2" fmla="*/ 728354 w 3671334"/>
              <a:gd name="connsiteY2" fmla="*/ 6858000 h 6858000"/>
              <a:gd name="connsiteX3" fmla="*/ 0 w 367133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334" h="6858000">
                <a:moveTo>
                  <a:pt x="0" y="0"/>
                </a:moveTo>
                <a:lnTo>
                  <a:pt x="3671334" y="0"/>
                </a:lnTo>
                <a:lnTo>
                  <a:pt x="7283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photo.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E1EA1AF7-72D3-4B47-9F73-52D07030818E}"/>
              </a:ext>
            </a:extLst>
          </p:cNvPr>
          <p:cNvGrpSpPr/>
          <p:nvPr userDrawn="1"/>
        </p:nvGrpSpPr>
        <p:grpSpPr>
          <a:xfrm>
            <a:off x="12391602" y="2"/>
            <a:ext cx="3187954" cy="6779981"/>
            <a:chOff x="12391602" y="0"/>
            <a:chExt cx="3187954" cy="6779981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425368B7-8470-44DC-A524-E898C2D4FB87}"/>
                </a:ext>
              </a:extLst>
            </p:cNvPr>
            <p:cNvGrpSpPr/>
            <p:nvPr userDrawn="1"/>
          </p:nvGrpSpPr>
          <p:grpSpPr>
            <a:xfrm>
              <a:off x="12757283" y="3100116"/>
              <a:ext cx="1499406" cy="678267"/>
              <a:chOff x="12757283" y="3120781"/>
              <a:chExt cx="1499406" cy="678267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2BA1FAB-5BDE-4B34-A22A-BAD13C33633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AEF0406A-7B3A-4852-9EEF-2EFF15DD5B1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24DF60DE-1A7F-49AC-A14A-8E24FF6E702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36AA07C8-8D25-4E2B-B1E3-17700B4134A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76" name="Picture 3">
                <a:extLst>
                  <a:ext uri="{FF2B5EF4-FFF2-40B4-BE49-F238E27FC236}">
                    <a16:creationId xmlns:a16="http://schemas.microsoft.com/office/drawing/2014/main" id="{9CEA5AF9-8984-45E7-8F32-A6CBE28506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30053AE9-992A-458D-87B4-16A01C08030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1DB81B09-F8C5-4BFD-84EF-6D7EB48A157F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EA2656F6-9CA0-4A19-8FC7-2456EE9D2FE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5799543B-D0A8-436F-A413-C79C7BE35B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B37DD30A-B704-4F37-BDBB-C3FFD2A60FC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61B7335D-F2F9-45E6-B348-313F09362D9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A0327A0C-0FF9-43DF-B3AF-5490494D06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2AED7B3A-FE8C-46E7-A07D-936D04A6C7D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76453B9-2F56-4601-9A48-FD918B9CE26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</p:grpSp>
        <p:grpSp>
          <p:nvGrpSpPr>
            <p:cNvPr id="20" name="Meer informatie">
              <a:extLst>
                <a:ext uri="{FF2B5EF4-FFF2-40B4-BE49-F238E27FC236}">
                  <a16:creationId xmlns:a16="http://schemas.microsoft.com/office/drawing/2014/main" id="{CCA07FEF-5B5C-4EDE-AF08-5BDAEB41A2F3}"/>
                </a:ext>
              </a:extLst>
            </p:cNvPr>
            <p:cNvGrpSpPr/>
            <p:nvPr userDrawn="1"/>
          </p:nvGrpSpPr>
          <p:grpSpPr>
            <a:xfrm>
              <a:off x="12396765" y="5972541"/>
              <a:ext cx="3178515" cy="807440"/>
              <a:chOff x="-3741486" y="5358091"/>
              <a:chExt cx="3178515" cy="807440"/>
            </a:xfrm>
          </p:grpSpPr>
          <p:sp>
            <p:nvSpPr>
              <p:cNvPr id="69" name="Freeform 101">
                <a:extLst>
                  <a:ext uri="{FF2B5EF4-FFF2-40B4-BE49-F238E27FC236}">
                    <a16:creationId xmlns:a16="http://schemas.microsoft.com/office/drawing/2014/main" id="{20CA10DA-A5BB-4FA2-8AC0-36BAE9ABB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5358091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A90ACE2-464F-42E0-AAF4-036CA3700482}"/>
                  </a:ext>
                </a:extLst>
              </p:cNvPr>
              <p:cNvSpPr/>
              <p:nvPr userDrawn="1"/>
            </p:nvSpPr>
            <p:spPr>
              <a:xfrm>
                <a:off x="-3380966" y="5430120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AC50AFCD-20A0-4370-9C28-60F902EE9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616553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6F926C9-3E13-40BC-A4D4-2AA9F5BC7B62}"/>
                </a:ext>
              </a:extLst>
            </p:cNvPr>
            <p:cNvSpPr/>
            <p:nvPr userDrawn="1"/>
          </p:nvSpPr>
          <p:spPr>
            <a:xfrm>
              <a:off x="12397263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23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6DF2F22-037D-4892-BC8A-46C732CA5B10}"/>
                </a:ext>
              </a:extLst>
            </p:cNvPr>
            <p:cNvSpPr/>
            <p:nvPr userDrawn="1"/>
          </p:nvSpPr>
          <p:spPr>
            <a:xfrm>
              <a:off x="12391602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7068A9B3-058F-4A1D-B2CD-33128516E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AB0FFE30-2BA2-4B44-9AD6-EE55AF93C6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DB49E9E-D69E-48F8-A60D-33A1BA7580C2}"/>
                </a:ext>
              </a:extLst>
            </p:cNvPr>
            <p:cNvSpPr/>
            <p:nvPr userDrawn="1"/>
          </p:nvSpPr>
          <p:spPr>
            <a:xfrm>
              <a:off x="12757283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52B5B684-FA19-470E-89C7-04E595A43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529FF56-D63E-4AEC-88A8-FE84A8CC3E64}"/>
                </a:ext>
              </a:extLst>
            </p:cNvPr>
            <p:cNvSpPr/>
            <p:nvPr userDrawn="1"/>
          </p:nvSpPr>
          <p:spPr>
            <a:xfrm>
              <a:off x="12391602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2439832E-5E5A-4438-B3EB-6223DE5B2B7A}"/>
                </a:ext>
              </a:extLst>
            </p:cNvPr>
            <p:cNvSpPr/>
            <p:nvPr userDrawn="1"/>
          </p:nvSpPr>
          <p:spPr>
            <a:xfrm>
              <a:off x="12757283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BEDAC918-B683-4B54-8E8B-7131756F8A22}"/>
                </a:ext>
              </a:extLst>
            </p:cNvPr>
            <p:cNvGrpSpPr/>
            <p:nvPr userDrawn="1"/>
          </p:nvGrpSpPr>
          <p:grpSpPr>
            <a:xfrm>
              <a:off x="12757283" y="2184550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3946F96-C1DB-468B-8A98-61F4B2F1F7C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23F4A049-F340-4C51-857B-D7FCA714E0F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67">
                <a:extLst>
                  <a:ext uri="{FF2B5EF4-FFF2-40B4-BE49-F238E27FC236}">
                    <a16:creationId xmlns:a16="http://schemas.microsoft.com/office/drawing/2014/main" id="{3700CFEC-9141-4DB6-94E7-DCDC2D1077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C6F46B8C-40C7-4550-81DF-DBCB50635808}"/>
                </a:ext>
              </a:extLst>
            </p:cNvPr>
            <p:cNvGrpSpPr/>
            <p:nvPr userDrawn="1"/>
          </p:nvGrpSpPr>
          <p:grpSpPr>
            <a:xfrm>
              <a:off x="12757283" y="1141626"/>
              <a:ext cx="294789" cy="318834"/>
              <a:chOff x="14466489" y="1001522"/>
              <a:chExt cx="290627" cy="3143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3B51A563-2398-4EEC-8A96-5EFF78C1820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al 56">
                <a:extLst>
                  <a:ext uri="{FF2B5EF4-FFF2-40B4-BE49-F238E27FC236}">
                    <a16:creationId xmlns:a16="http://schemas.microsoft.com/office/drawing/2014/main" id="{53448FDC-053C-45C9-B667-E7007521073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Vrije vorm: vorm 57">
                <a:extLst>
                  <a:ext uri="{FF2B5EF4-FFF2-40B4-BE49-F238E27FC236}">
                    <a16:creationId xmlns:a16="http://schemas.microsoft.com/office/drawing/2014/main" id="{CA843D9E-6850-4C67-900E-B1AE934918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hthoek: afgeronde hoeken 59">
                <a:extLst>
                  <a:ext uri="{FF2B5EF4-FFF2-40B4-BE49-F238E27FC236}">
                    <a16:creationId xmlns:a16="http://schemas.microsoft.com/office/drawing/2014/main" id="{791DE7E2-1E18-4726-8E23-69F791D20DF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D0CCD0CC-C3BF-4B81-971E-B46D499C28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801E32F7-6390-49B6-984C-F03A47C393EA}"/>
                  </a:ext>
                </a:extLst>
              </p:cNvPr>
              <p:cNvCxnSpPr>
                <a:cxnSpLocks/>
                <a:stCxn id="6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BB9E9EC-D208-4988-8C97-64FBAE3753B1}"/>
                </a:ext>
              </a:extLst>
            </p:cNvPr>
            <p:cNvSpPr/>
            <p:nvPr userDrawn="1"/>
          </p:nvSpPr>
          <p:spPr>
            <a:xfrm>
              <a:off x="12391602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6B0A29DF-B873-4B3D-A092-A1378100C0BB}"/>
                </a:ext>
              </a:extLst>
            </p:cNvPr>
            <p:cNvSpPr/>
            <p:nvPr userDrawn="1"/>
          </p:nvSpPr>
          <p:spPr>
            <a:xfrm>
              <a:off x="12757284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186A2B21-611F-4169-9A4D-73C4D4B446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879D09AD-A3EB-48C8-AD9C-CA5AB513A7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5855050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7627FA83-34C3-4C68-819E-6A761461140F}"/>
                </a:ext>
              </a:extLst>
            </p:cNvPr>
            <p:cNvSpPr/>
            <p:nvPr userDrawn="1"/>
          </p:nvSpPr>
          <p:spPr>
            <a:xfrm>
              <a:off x="12395878" y="402068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D3C62850-E33B-4188-8122-8B67F495F8BE}"/>
                </a:ext>
              </a:extLst>
            </p:cNvPr>
            <p:cNvSpPr/>
            <p:nvPr userDrawn="1"/>
          </p:nvSpPr>
          <p:spPr>
            <a:xfrm>
              <a:off x="12761560" y="4086748"/>
              <a:ext cx="2817996" cy="72968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6B66D762-2779-4D63-9C4F-0FE9175F1CC3}"/>
                </a:ext>
              </a:extLst>
            </p:cNvPr>
            <p:cNvGrpSpPr/>
            <p:nvPr userDrawn="1"/>
          </p:nvGrpSpPr>
          <p:grpSpPr>
            <a:xfrm>
              <a:off x="12700791" y="5110866"/>
              <a:ext cx="514284" cy="612918"/>
              <a:chOff x="12682980" y="3403241"/>
              <a:chExt cx="622284" cy="741632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0B460A-082D-4B2B-AC1F-04F91B70DB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A70CC0A3-F6BA-4D0E-ADF6-F9AFC1BE62F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881CAB12-6F97-4667-81A3-1BAD8E2BF4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ABE3C3CB-5E30-438E-88B9-18A274A2AC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0837F6D7-89F9-4BC5-9C7F-44DF3B07D4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3CF2ECD2-EABB-4FCB-9BE7-AA9135E204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68BB9DE7-4477-49F7-BDCB-85BDE2851B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CC9EF017-6201-4D1B-858E-8E221AFB3C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87BD11E-2057-45D7-90C8-9A7632420FA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539F8A82-A493-4307-BC82-924B0D9AB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59C6789E-2768-45FF-A326-6CE00D6002D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576941A-9F12-4049-BF12-E981DF0360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6514A6F0-3D87-491C-8EE1-259FD9EC5C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AEC7B367-BA8D-4C69-BE33-38F7B5D94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E3014E8-E928-48BE-B99C-03B8DB46AE1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9929E8A3-21E4-403D-86ED-4AADA66DDB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kstvak 4"/>
          <p:cNvSpPr txBox="1"/>
          <p:nvPr userDrawn="1"/>
        </p:nvSpPr>
        <p:spPr>
          <a:xfrm>
            <a:off x="-51622" y="-69616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TITLEPAGE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CCEDC21B-7912-4FF4-A078-80E57FE80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9656" y="4575666"/>
            <a:ext cx="4853740" cy="565604"/>
          </a:xfrm>
        </p:spPr>
        <p:txBody>
          <a:bodyPr tIns="180000" bIns="0"/>
          <a:lstStyle>
            <a:lvl1pPr marL="0" indent="0">
              <a:buNone/>
              <a:defRPr sz="2000" b="0" i="0" cap="all" baseline="0">
                <a:solidFill>
                  <a:schemeClr val="tx2"/>
                </a:solidFill>
                <a:effectLst/>
                <a:latin typeface="+mn-lt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GB" noProof="0" dirty="0"/>
              <a:t>(NAME OR PRESENTER)</a:t>
            </a:r>
          </a:p>
        </p:txBody>
      </p:sp>
      <p:sp>
        <p:nvSpPr>
          <p:cNvPr id="15" name="Tijdelijke aanduiding voor tekst 20">
            <a:extLst>
              <a:ext uri="{FF2B5EF4-FFF2-40B4-BE49-F238E27FC236}">
                <a16:creationId xmlns:a16="http://schemas.microsoft.com/office/drawing/2014/main" id="{23EB7B0D-D795-4790-82B1-5B39C8813D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2681" y="351874"/>
            <a:ext cx="2139120" cy="572000"/>
          </a:xfrm>
          <a:prstGeom prst="rect">
            <a:avLst/>
          </a:prstGeom>
          <a:blipFill>
            <a:blip r:embed="rId5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9" name="Titel 58">
            <a:extLst>
              <a:ext uri="{FF2B5EF4-FFF2-40B4-BE49-F238E27FC236}">
                <a16:creationId xmlns:a16="http://schemas.microsoft.com/office/drawing/2014/main" id="{66653A04-63DA-4635-A920-2C65F0C98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975" y="3122384"/>
            <a:ext cx="5328590" cy="1453280"/>
          </a:xfrm>
          <a:prstGeom prst="rect">
            <a:avLst/>
          </a:prstGeom>
          <a:noFill/>
        </p:spPr>
        <p:txBody>
          <a:bodyPr wrap="square" tIns="0" bIns="0" anchor="b"/>
          <a:lstStyle>
            <a:lvl1pPr algn="l">
              <a:lnSpc>
                <a:spcPct val="80000"/>
              </a:lnSpc>
              <a:defRPr sz="4000" b="1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GB" noProof="0" dirty="0"/>
              <a:t>title two sentences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3079655" y="5208651"/>
            <a:ext cx="2044700" cy="365125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28A29532-02AE-4B45-A1FF-92C7A623D58C}" type="datetime2">
              <a:rPr lang="en-GB" noProof="0" smtClean="0"/>
              <a:t>Friday, 22 April 2022</a:t>
            </a:fld>
            <a:endParaRPr lang="en-GB" noProof="0" dirty="0"/>
          </a:p>
        </p:txBody>
      </p:sp>
      <p:grpSp>
        <p:nvGrpSpPr>
          <p:cNvPr id="95" name="Groep 94" hidden="1">
            <a:extLst>
              <a:ext uri="{FF2B5EF4-FFF2-40B4-BE49-F238E27FC236}">
                <a16:creationId xmlns:a16="http://schemas.microsoft.com/office/drawing/2014/main" id="{CF89D00B-A41C-45E3-B6EE-9F4FA187897A}"/>
              </a:ext>
            </a:extLst>
          </p:cNvPr>
          <p:cNvGrpSpPr/>
          <p:nvPr userDrawn="1"/>
        </p:nvGrpSpPr>
        <p:grpSpPr>
          <a:xfrm>
            <a:off x="-2287552" y="0"/>
            <a:ext cx="16091689" cy="7693972"/>
            <a:chOff x="-2287552" y="0"/>
            <a:chExt cx="16091689" cy="7693972"/>
          </a:xfrm>
        </p:grpSpPr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D596BF67-0B9C-4793-B010-76E35631B7DF}"/>
                </a:ext>
              </a:extLst>
            </p:cNvPr>
            <p:cNvGrpSpPr/>
            <p:nvPr userDrawn="1"/>
          </p:nvGrpSpPr>
          <p:grpSpPr>
            <a:xfrm>
              <a:off x="0" y="0"/>
              <a:ext cx="341737" cy="7693972"/>
              <a:chOff x="341737" y="0"/>
              <a:chExt cx="341737" cy="7693972"/>
            </a:xfrm>
          </p:grpSpPr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3DFCE531-9105-44A0-BEFB-E4FB88FF94FE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Rechte verbindingslijn 103">
                <a:extLst>
                  <a:ext uri="{FF2B5EF4-FFF2-40B4-BE49-F238E27FC236}">
                    <a16:creationId xmlns:a16="http://schemas.microsoft.com/office/drawing/2014/main" id="{04B8953A-D364-4BCD-A927-02608320C9D3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E04B6676-C081-4260-8AB3-4626DED3C7B0}"/>
                </a:ext>
              </a:extLst>
            </p:cNvPr>
            <p:cNvGrpSpPr/>
            <p:nvPr userDrawn="1"/>
          </p:nvGrpSpPr>
          <p:grpSpPr>
            <a:xfrm>
              <a:off x="11850263" y="0"/>
              <a:ext cx="341737" cy="7693972"/>
              <a:chOff x="341737" y="0"/>
              <a:chExt cx="341737" cy="7693972"/>
            </a:xfrm>
          </p:grpSpPr>
          <p:cxnSp>
            <p:nvCxnSpPr>
              <p:cNvPr id="101" name="Rechte verbindingslijn 100">
                <a:extLst>
                  <a:ext uri="{FF2B5EF4-FFF2-40B4-BE49-F238E27FC236}">
                    <a16:creationId xmlns:a16="http://schemas.microsoft.com/office/drawing/2014/main" id="{DBC142F6-C5A9-40AD-8B6A-264D2FBEB773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83689BC1-41BD-46AF-BA51-05AF63A6FDD1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1FCE040D-FBF1-484B-A877-31EE85352CDE}"/>
                </a:ext>
              </a:extLst>
            </p:cNvPr>
            <p:cNvGrpSpPr/>
            <p:nvPr userDrawn="1"/>
          </p:nvGrpSpPr>
          <p:grpSpPr>
            <a:xfrm rot="16200000">
              <a:off x="5587424" y="-7874976"/>
              <a:ext cx="341737" cy="16091689"/>
              <a:chOff x="341737" y="0"/>
              <a:chExt cx="341737" cy="7693972"/>
            </a:xfrm>
          </p:grpSpPr>
          <p:cxnSp>
            <p:nvCxnSpPr>
              <p:cNvPr id="99" name="Rechte verbindingslijn 98">
                <a:extLst>
                  <a:ext uri="{FF2B5EF4-FFF2-40B4-BE49-F238E27FC236}">
                    <a16:creationId xmlns:a16="http://schemas.microsoft.com/office/drawing/2014/main" id="{6FA78F10-11DC-4908-A043-EAB458F6C86D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echte verbindingslijn 99">
                <a:extLst>
                  <a:ext uri="{FF2B5EF4-FFF2-40B4-BE49-F238E27FC236}">
                    <a16:creationId xmlns:a16="http://schemas.microsoft.com/office/drawing/2014/main" id="{9D42151B-38DE-4749-9F59-F55720C03F6C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4194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NO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T">
            <a:extLst>
              <a:ext uri="{FF2B5EF4-FFF2-40B4-BE49-F238E27FC236}">
                <a16:creationId xmlns:a16="http://schemas.microsoft.com/office/drawing/2014/main" id="{2001956D-BFD8-42DE-9A35-862869BC1947}"/>
              </a:ext>
            </a:extLst>
          </p:cNvPr>
          <p:cNvSpPr/>
          <p:nvPr userDrawn="1"/>
        </p:nvSpPr>
        <p:spPr>
          <a:xfrm>
            <a:off x="-15513" y="-1"/>
            <a:ext cx="12207513" cy="68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119" name="Vrije vorm: vorm 118">
            <a:extLst>
              <a:ext uri="{FF2B5EF4-FFF2-40B4-BE49-F238E27FC236}">
                <a16:creationId xmlns:a16="http://schemas.microsoft.com/office/drawing/2014/main" id="{3655BC03-0ACB-4CE6-8ECD-B16113E38410}"/>
              </a:ext>
            </a:extLst>
          </p:cNvPr>
          <p:cNvSpPr/>
          <p:nvPr userDrawn="1"/>
        </p:nvSpPr>
        <p:spPr>
          <a:xfrm>
            <a:off x="-385" y="-24758"/>
            <a:ext cx="4055096" cy="6981703"/>
          </a:xfrm>
          <a:custGeom>
            <a:avLst/>
            <a:gdLst>
              <a:gd name="connsiteX0" fmla="*/ 0 w 4055096"/>
              <a:gd name="connsiteY0" fmla="*/ 0 h 6981703"/>
              <a:gd name="connsiteX1" fmla="*/ 4055096 w 4055096"/>
              <a:gd name="connsiteY1" fmla="*/ 0 h 6981703"/>
              <a:gd name="connsiteX2" fmla="*/ 1027769 w 4055096"/>
              <a:gd name="connsiteY2" fmla="*/ 6981703 h 6981703"/>
              <a:gd name="connsiteX3" fmla="*/ 268553 w 4055096"/>
              <a:gd name="connsiteY3" fmla="*/ 6981703 h 6981703"/>
              <a:gd name="connsiteX4" fmla="*/ 0 w 4055096"/>
              <a:gd name="connsiteY4" fmla="*/ 6362359 h 698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5096" h="6981703">
                <a:moveTo>
                  <a:pt x="0" y="0"/>
                </a:moveTo>
                <a:lnTo>
                  <a:pt x="4055096" y="0"/>
                </a:lnTo>
                <a:lnTo>
                  <a:pt x="1027769" y="6981703"/>
                </a:lnTo>
                <a:lnTo>
                  <a:pt x="268553" y="6981703"/>
                </a:lnTo>
                <a:lnTo>
                  <a:pt x="0" y="636235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AA7F5BE9-EB78-4F08-AE29-CCB6BB011108}"/>
              </a:ext>
            </a:extLst>
          </p:cNvPr>
          <p:cNvSpPr>
            <a:spLocks/>
          </p:cNvSpPr>
          <p:nvPr userDrawn="1"/>
        </p:nvSpPr>
        <p:spPr>
          <a:xfrm>
            <a:off x="-16570" y="3343358"/>
            <a:ext cx="3162139" cy="3555531"/>
          </a:xfrm>
          <a:custGeom>
            <a:avLst/>
            <a:gdLst>
              <a:gd name="connsiteX0" fmla="*/ 1231606 w 3162139"/>
              <a:gd name="connsiteY0" fmla="*/ 0 h 3555531"/>
              <a:gd name="connsiteX1" fmla="*/ 1620430 w 3162139"/>
              <a:gd name="connsiteY1" fmla="*/ 0 h 3555531"/>
              <a:gd name="connsiteX2" fmla="*/ 3162139 w 3162139"/>
              <a:gd name="connsiteY2" fmla="*/ 3555531 h 3555531"/>
              <a:gd name="connsiteX3" fmla="*/ 0 w 3162139"/>
              <a:gd name="connsiteY3" fmla="*/ 3555531 h 3555531"/>
              <a:gd name="connsiteX4" fmla="*/ 0 w 3162139"/>
              <a:gd name="connsiteY4" fmla="*/ 2840365 h 355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139" h="3555531">
                <a:moveTo>
                  <a:pt x="1231606" y="0"/>
                </a:moveTo>
                <a:lnTo>
                  <a:pt x="1620430" y="0"/>
                </a:lnTo>
                <a:lnTo>
                  <a:pt x="3162139" y="3555531"/>
                </a:lnTo>
                <a:lnTo>
                  <a:pt x="0" y="3555531"/>
                </a:lnTo>
                <a:lnTo>
                  <a:pt x="0" y="284036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27" name="Vrije vorm: vorm 126">
            <a:extLst>
              <a:ext uri="{FF2B5EF4-FFF2-40B4-BE49-F238E27FC236}">
                <a16:creationId xmlns:a16="http://schemas.microsoft.com/office/drawing/2014/main" id="{C83E5FC8-C062-4826-B8BF-DA4E5C6F83B4}"/>
              </a:ext>
            </a:extLst>
          </p:cNvPr>
          <p:cNvSpPr>
            <a:spLocks/>
          </p:cNvSpPr>
          <p:nvPr userDrawn="1"/>
        </p:nvSpPr>
        <p:spPr>
          <a:xfrm>
            <a:off x="7766523" y="1129595"/>
            <a:ext cx="4472783" cy="5769295"/>
          </a:xfrm>
          <a:custGeom>
            <a:avLst/>
            <a:gdLst>
              <a:gd name="connsiteX0" fmla="*/ 2501616 w 4472783"/>
              <a:gd name="connsiteY0" fmla="*/ 0 h 5769295"/>
              <a:gd name="connsiteX1" fmla="*/ 3270931 w 4472783"/>
              <a:gd name="connsiteY1" fmla="*/ 0 h 5769295"/>
              <a:gd name="connsiteX2" fmla="*/ 4472783 w 4472783"/>
              <a:gd name="connsiteY2" fmla="*/ 2771744 h 5769295"/>
              <a:gd name="connsiteX3" fmla="*/ 4472783 w 4472783"/>
              <a:gd name="connsiteY3" fmla="*/ 5769295 h 5769295"/>
              <a:gd name="connsiteX4" fmla="*/ 0 w 4472783"/>
              <a:gd name="connsiteY4" fmla="*/ 5769295 h 5769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2783" h="5769295">
                <a:moveTo>
                  <a:pt x="2501616" y="0"/>
                </a:moveTo>
                <a:lnTo>
                  <a:pt x="3270931" y="0"/>
                </a:lnTo>
                <a:lnTo>
                  <a:pt x="4472783" y="2771744"/>
                </a:lnTo>
                <a:lnTo>
                  <a:pt x="4472783" y="5769295"/>
                </a:lnTo>
                <a:lnTo>
                  <a:pt x="0" y="5769295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32" name="Vrije vorm: vorm 131">
            <a:extLst>
              <a:ext uri="{FF2B5EF4-FFF2-40B4-BE49-F238E27FC236}">
                <a16:creationId xmlns:a16="http://schemas.microsoft.com/office/drawing/2014/main" id="{AE9FFAF6-2E26-455A-94A8-B733575E3494}"/>
              </a:ext>
            </a:extLst>
          </p:cNvPr>
          <p:cNvSpPr>
            <a:spLocks/>
          </p:cNvSpPr>
          <p:nvPr userDrawn="1"/>
        </p:nvSpPr>
        <p:spPr>
          <a:xfrm>
            <a:off x="7200013" y="1874540"/>
            <a:ext cx="4923578" cy="5024349"/>
          </a:xfrm>
          <a:custGeom>
            <a:avLst/>
            <a:gdLst>
              <a:gd name="connsiteX0" fmla="*/ 2178601 w 4923578"/>
              <a:gd name="connsiteY0" fmla="*/ 0 h 5024349"/>
              <a:gd name="connsiteX1" fmla="*/ 2744977 w 4923578"/>
              <a:gd name="connsiteY1" fmla="*/ 0 h 5024349"/>
              <a:gd name="connsiteX2" fmla="*/ 4923578 w 4923578"/>
              <a:gd name="connsiteY2" fmla="*/ 5024349 h 5024349"/>
              <a:gd name="connsiteX3" fmla="*/ 0 w 4923578"/>
              <a:gd name="connsiteY3" fmla="*/ 5024349 h 502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3578" h="5024349">
                <a:moveTo>
                  <a:pt x="2178601" y="0"/>
                </a:moveTo>
                <a:lnTo>
                  <a:pt x="2744977" y="0"/>
                </a:lnTo>
                <a:lnTo>
                  <a:pt x="4923578" y="5024349"/>
                </a:lnTo>
                <a:lnTo>
                  <a:pt x="0" y="502434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marL="263532" lvl="0" indent="-263532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E1EA1AF7-72D3-4B47-9F73-52D07030818E}"/>
              </a:ext>
            </a:extLst>
          </p:cNvPr>
          <p:cNvGrpSpPr/>
          <p:nvPr userDrawn="1"/>
        </p:nvGrpSpPr>
        <p:grpSpPr>
          <a:xfrm>
            <a:off x="12391602" y="2"/>
            <a:ext cx="3187954" cy="6779981"/>
            <a:chOff x="12391602" y="0"/>
            <a:chExt cx="3187954" cy="6779981"/>
          </a:xfrm>
        </p:grpSpPr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425368B7-8470-44DC-A524-E898C2D4FB87}"/>
                </a:ext>
              </a:extLst>
            </p:cNvPr>
            <p:cNvGrpSpPr/>
            <p:nvPr userDrawn="1"/>
          </p:nvGrpSpPr>
          <p:grpSpPr>
            <a:xfrm>
              <a:off x="12757283" y="3100116"/>
              <a:ext cx="1499406" cy="678267"/>
              <a:chOff x="12757283" y="3120781"/>
              <a:chExt cx="1499406" cy="678267"/>
            </a:xfrm>
          </p:grpSpPr>
          <p:sp>
            <p:nvSpPr>
              <p:cNvPr id="72" name="Rechthoek 71">
                <a:extLst>
                  <a:ext uri="{FF2B5EF4-FFF2-40B4-BE49-F238E27FC236}">
                    <a16:creationId xmlns:a16="http://schemas.microsoft.com/office/drawing/2014/main" id="{C2BA1FAB-5BDE-4B34-A22A-BAD13C33633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AEF0406A-7B3A-4852-9EEF-2EFF15DD5B1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Tekstvak 73">
                <a:extLst>
                  <a:ext uri="{FF2B5EF4-FFF2-40B4-BE49-F238E27FC236}">
                    <a16:creationId xmlns:a16="http://schemas.microsoft.com/office/drawing/2014/main" id="{24DF60DE-1A7F-49AC-A14A-8E24FF6E702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front</a:t>
                </a: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36AA07C8-8D25-4E2B-B1E3-17700B4134A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Send to back</a:t>
                </a:r>
              </a:p>
            </p:txBody>
          </p:sp>
          <p:pic>
            <p:nvPicPr>
              <p:cNvPr id="76" name="Picture 3">
                <a:extLst>
                  <a:ext uri="{FF2B5EF4-FFF2-40B4-BE49-F238E27FC236}">
                    <a16:creationId xmlns:a16="http://schemas.microsoft.com/office/drawing/2014/main" id="{9CEA5AF9-8984-45E7-8F32-A6CBE28506E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7" name="Gelijkbenige driehoek 76">
                <a:extLst>
                  <a:ext uri="{FF2B5EF4-FFF2-40B4-BE49-F238E27FC236}">
                    <a16:creationId xmlns:a16="http://schemas.microsoft.com/office/drawing/2014/main" id="{30053AE9-992A-458D-87B4-16A01C08030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Groep 77">
                <a:extLst>
                  <a:ext uri="{FF2B5EF4-FFF2-40B4-BE49-F238E27FC236}">
                    <a16:creationId xmlns:a16="http://schemas.microsoft.com/office/drawing/2014/main" id="{1DB81B09-F8C5-4BFD-84EF-6D7EB48A157F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EA2656F6-9CA0-4A19-8FC7-2456EE9D2FE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5799543B-D0A8-436F-A413-C79C7BE35B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B37DD30A-B704-4F37-BDBB-C3FFD2A60FC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61B7335D-F2F9-45E6-B348-313F09362D9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A0327A0C-0FF9-43DF-B3AF-5490494D06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2AED7B3A-FE8C-46E7-A07D-936D04A6C7D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76453B9-2F56-4601-9A48-FD918B9CE26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969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</p:grpSp>
        </p:grpSp>
        <p:grpSp>
          <p:nvGrpSpPr>
            <p:cNvPr id="20" name="Meer informatie">
              <a:extLst>
                <a:ext uri="{FF2B5EF4-FFF2-40B4-BE49-F238E27FC236}">
                  <a16:creationId xmlns:a16="http://schemas.microsoft.com/office/drawing/2014/main" id="{CCA07FEF-5B5C-4EDE-AF08-5BDAEB41A2F3}"/>
                </a:ext>
              </a:extLst>
            </p:cNvPr>
            <p:cNvGrpSpPr/>
            <p:nvPr userDrawn="1"/>
          </p:nvGrpSpPr>
          <p:grpSpPr>
            <a:xfrm>
              <a:off x="12396765" y="5972541"/>
              <a:ext cx="3178515" cy="807440"/>
              <a:chOff x="-3741486" y="5358091"/>
              <a:chExt cx="3178515" cy="807440"/>
            </a:xfrm>
          </p:grpSpPr>
          <p:sp>
            <p:nvSpPr>
              <p:cNvPr id="69" name="Freeform 101">
                <a:extLst>
                  <a:ext uri="{FF2B5EF4-FFF2-40B4-BE49-F238E27FC236}">
                    <a16:creationId xmlns:a16="http://schemas.microsoft.com/office/drawing/2014/main" id="{20CA10DA-A5BB-4FA2-8AC0-36BAE9ABB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5358091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70" name="Rechthoek 69">
                <a:extLst>
                  <a:ext uri="{FF2B5EF4-FFF2-40B4-BE49-F238E27FC236}">
                    <a16:creationId xmlns:a16="http://schemas.microsoft.com/office/drawing/2014/main" id="{AA90ACE2-464F-42E0-AAF4-036CA3700482}"/>
                  </a:ext>
                </a:extLst>
              </p:cNvPr>
              <p:cNvSpPr/>
              <p:nvPr userDrawn="1"/>
            </p:nvSpPr>
            <p:spPr>
              <a:xfrm>
                <a:off x="-3380966" y="5430120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AC50AFCD-20A0-4370-9C28-60F902EE9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616553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6F926C9-3E13-40BC-A4D4-2AA9F5BC7B62}"/>
                </a:ext>
              </a:extLst>
            </p:cNvPr>
            <p:cNvSpPr/>
            <p:nvPr userDrawn="1"/>
          </p:nvSpPr>
          <p:spPr>
            <a:xfrm>
              <a:off x="12397263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l" defTabSz="914423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ea typeface="+mn-ea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6DF2F22-037D-4892-BC8A-46C732CA5B10}"/>
                </a:ext>
              </a:extLst>
            </p:cNvPr>
            <p:cNvSpPr/>
            <p:nvPr userDrawn="1"/>
          </p:nvSpPr>
          <p:spPr>
            <a:xfrm>
              <a:off x="12391602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7068A9B3-058F-4A1D-B2CD-33128516E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AB0FFE30-2BA2-4B44-9AD6-EE55AF93C6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DB49E9E-D69E-48F8-A60D-33A1BA7580C2}"/>
                </a:ext>
              </a:extLst>
            </p:cNvPr>
            <p:cNvSpPr/>
            <p:nvPr userDrawn="1"/>
          </p:nvSpPr>
          <p:spPr>
            <a:xfrm>
              <a:off x="12757283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52B5B684-FA19-470E-89C7-04E595A43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388301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9529FF56-D63E-4AEC-88A8-FE84A8CC3E64}"/>
                </a:ext>
              </a:extLst>
            </p:cNvPr>
            <p:cNvSpPr/>
            <p:nvPr userDrawn="1"/>
          </p:nvSpPr>
          <p:spPr>
            <a:xfrm>
              <a:off x="12391602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2439832E-5E5A-4438-B3EB-6223DE5B2B7A}"/>
                </a:ext>
              </a:extLst>
            </p:cNvPr>
            <p:cNvSpPr/>
            <p:nvPr userDrawn="1"/>
          </p:nvSpPr>
          <p:spPr>
            <a:xfrm>
              <a:off x="12757283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BEDAC918-B683-4B54-8E8B-7131756F8A22}"/>
                </a:ext>
              </a:extLst>
            </p:cNvPr>
            <p:cNvGrpSpPr/>
            <p:nvPr userDrawn="1"/>
          </p:nvGrpSpPr>
          <p:grpSpPr>
            <a:xfrm>
              <a:off x="12757283" y="2184550"/>
              <a:ext cx="825500" cy="209550"/>
              <a:chOff x="13504624" y="2482850"/>
              <a:chExt cx="825500" cy="209550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3946F96-C1DB-468B-8A98-61F4B2F1F7C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7" name="Rechte verbindingslijn 66">
                <a:extLst>
                  <a:ext uri="{FF2B5EF4-FFF2-40B4-BE49-F238E27FC236}">
                    <a16:creationId xmlns:a16="http://schemas.microsoft.com/office/drawing/2014/main" id="{23F4A049-F340-4C51-857B-D7FCA714E0F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8" name="Gelijkbenige driehoek 67">
                <a:extLst>
                  <a:ext uri="{FF2B5EF4-FFF2-40B4-BE49-F238E27FC236}">
                    <a16:creationId xmlns:a16="http://schemas.microsoft.com/office/drawing/2014/main" id="{3700CFEC-9141-4DB6-94E7-DCDC2D1077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C6F46B8C-40C7-4550-81DF-DBCB50635808}"/>
                </a:ext>
              </a:extLst>
            </p:cNvPr>
            <p:cNvGrpSpPr/>
            <p:nvPr userDrawn="1"/>
          </p:nvGrpSpPr>
          <p:grpSpPr>
            <a:xfrm>
              <a:off x="12757283" y="1141626"/>
              <a:ext cx="294789" cy="318834"/>
              <a:chOff x="14466489" y="1001522"/>
              <a:chExt cx="290627" cy="314333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3B51A563-2398-4EEC-8A96-5EFF78C1820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al 56">
                <a:extLst>
                  <a:ext uri="{FF2B5EF4-FFF2-40B4-BE49-F238E27FC236}">
                    <a16:creationId xmlns:a16="http://schemas.microsoft.com/office/drawing/2014/main" id="{53448FDC-053C-45C9-B667-E7007521073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Vrije vorm: vorm 57">
                <a:extLst>
                  <a:ext uri="{FF2B5EF4-FFF2-40B4-BE49-F238E27FC236}">
                    <a16:creationId xmlns:a16="http://schemas.microsoft.com/office/drawing/2014/main" id="{CA843D9E-6850-4C67-900E-B1AE9349184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hthoek: afgeronde hoeken 59">
                <a:extLst>
                  <a:ext uri="{FF2B5EF4-FFF2-40B4-BE49-F238E27FC236}">
                    <a16:creationId xmlns:a16="http://schemas.microsoft.com/office/drawing/2014/main" id="{791DE7E2-1E18-4726-8E23-69F791D20DF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D0CCD0CC-C3BF-4B81-971E-B46D499C28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801E32F7-6390-49B6-984C-F03A47C393EA}"/>
                  </a:ext>
                </a:extLst>
              </p:cNvPr>
              <p:cNvCxnSpPr>
                <a:cxnSpLocks/>
                <a:stCxn id="6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7BB9E9EC-D208-4988-8C97-64FBAE3753B1}"/>
                </a:ext>
              </a:extLst>
            </p:cNvPr>
            <p:cNvSpPr/>
            <p:nvPr userDrawn="1"/>
          </p:nvSpPr>
          <p:spPr>
            <a:xfrm>
              <a:off x="12391602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6B0A29DF-B873-4B3D-A092-A1378100C0BB}"/>
                </a:ext>
              </a:extLst>
            </p:cNvPr>
            <p:cNvSpPr/>
            <p:nvPr userDrawn="1"/>
          </p:nvSpPr>
          <p:spPr>
            <a:xfrm>
              <a:off x="12757284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image and choose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´Send to back´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186A2B21-611F-4169-9A4D-73C4D4B446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879D09AD-A3EB-48C8-AD9C-CA5AB513A7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2" y="5855050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7627FA83-34C3-4C68-819E-6A761461140F}"/>
                </a:ext>
              </a:extLst>
            </p:cNvPr>
            <p:cNvSpPr/>
            <p:nvPr userDrawn="1"/>
          </p:nvSpPr>
          <p:spPr>
            <a:xfrm>
              <a:off x="12395878" y="402068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D3C62850-E33B-4188-8122-8B67F495F8BE}"/>
                </a:ext>
              </a:extLst>
            </p:cNvPr>
            <p:cNvSpPr/>
            <p:nvPr userDrawn="1"/>
          </p:nvSpPr>
          <p:spPr>
            <a:xfrm>
              <a:off x="12761560" y="4086748"/>
              <a:ext cx="2817996" cy="72968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7" name="Groep 36">
              <a:extLst>
                <a:ext uri="{FF2B5EF4-FFF2-40B4-BE49-F238E27FC236}">
                  <a16:creationId xmlns:a16="http://schemas.microsoft.com/office/drawing/2014/main" id="{6B66D762-2779-4D63-9C4F-0FE9175F1CC3}"/>
                </a:ext>
              </a:extLst>
            </p:cNvPr>
            <p:cNvGrpSpPr/>
            <p:nvPr userDrawn="1"/>
          </p:nvGrpSpPr>
          <p:grpSpPr>
            <a:xfrm>
              <a:off x="12700791" y="5110866"/>
              <a:ext cx="514284" cy="612918"/>
              <a:chOff x="12682980" y="3403241"/>
              <a:chExt cx="622284" cy="741632"/>
            </a:xfrm>
          </p:grpSpPr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650B460A-082D-4B2B-AC1F-04F91B70DB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41" name="Groep 40">
                  <a:extLst>
                    <a:ext uri="{FF2B5EF4-FFF2-40B4-BE49-F238E27FC236}">
                      <a16:creationId xmlns:a16="http://schemas.microsoft.com/office/drawing/2014/main" id="{A70CC0A3-F6BA-4D0E-ADF6-F9AFC1BE62F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48" name="Groep 47">
                    <a:extLst>
                      <a:ext uri="{FF2B5EF4-FFF2-40B4-BE49-F238E27FC236}">
                        <a16:creationId xmlns:a16="http://schemas.microsoft.com/office/drawing/2014/main" id="{881CAB12-6F97-4667-81A3-1BAD8E2BF4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51" name="Rechthoek 50">
                      <a:extLst>
                        <a:ext uri="{FF2B5EF4-FFF2-40B4-BE49-F238E27FC236}">
                          <a16:creationId xmlns:a16="http://schemas.microsoft.com/office/drawing/2014/main" id="{ABE3C3CB-5E30-438E-88B9-18A274A2AC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0837F6D7-89F9-4BC5-9C7F-44DF3B07D4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3CF2ECD2-EABB-4FCB-9BE7-AA9135E204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49" name="Afbeelding 48">
                    <a:extLst>
                      <a:ext uri="{FF2B5EF4-FFF2-40B4-BE49-F238E27FC236}">
                        <a16:creationId xmlns:a16="http://schemas.microsoft.com/office/drawing/2014/main" id="{68BB9DE7-4477-49F7-BDCB-85BDE2851B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CC9EF017-6201-4D1B-858E-8E221AFB3C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E87BD11E-2057-45D7-90C8-9A7632420FA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539F8A82-A493-4307-BC82-924B0D9AB1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59C6789E-2768-45FF-A326-6CE00D6002D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576941A-9F12-4049-BF12-E981DF0360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4" name="Rechthoek 43">
                    <a:extLst>
                      <a:ext uri="{FF2B5EF4-FFF2-40B4-BE49-F238E27FC236}">
                        <a16:creationId xmlns:a16="http://schemas.microsoft.com/office/drawing/2014/main" id="{6514A6F0-3D87-491C-8EE1-259FD9EC5C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AEC7B367-BA8D-4C69-BE33-38F7B5D94A2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E3014E8-E928-48BE-B99C-03B8DB46AE1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40" name="Gelijkbenige driehoek 39">
                <a:extLst>
                  <a:ext uri="{FF2B5EF4-FFF2-40B4-BE49-F238E27FC236}">
                    <a16:creationId xmlns:a16="http://schemas.microsoft.com/office/drawing/2014/main" id="{9929E8A3-21E4-403D-86ED-4AADA66DDB9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kstvak 4"/>
          <p:cNvSpPr txBox="1"/>
          <p:nvPr userDrawn="1"/>
        </p:nvSpPr>
        <p:spPr>
          <a:xfrm>
            <a:off x="-51622" y="-69616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TITLEPAGE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CCEDC21B-7912-4FF4-A078-80E57FE80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9656" y="4575666"/>
            <a:ext cx="4853740" cy="565604"/>
          </a:xfrm>
        </p:spPr>
        <p:txBody>
          <a:bodyPr tIns="180000" bIns="0"/>
          <a:lstStyle>
            <a:lvl1pPr marL="0" indent="0">
              <a:buNone/>
              <a:defRPr sz="2000" b="0" i="0" cap="all" baseline="0">
                <a:solidFill>
                  <a:schemeClr val="tx2"/>
                </a:solidFill>
                <a:effectLst/>
                <a:latin typeface="+mn-lt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GB" noProof="0" dirty="0"/>
              <a:t>(NAME OR PRESENTER)</a:t>
            </a:r>
          </a:p>
        </p:txBody>
      </p:sp>
      <p:sp>
        <p:nvSpPr>
          <p:cNvPr id="15" name="Tijdelijke aanduiding voor tekst 20">
            <a:extLst>
              <a:ext uri="{FF2B5EF4-FFF2-40B4-BE49-F238E27FC236}">
                <a16:creationId xmlns:a16="http://schemas.microsoft.com/office/drawing/2014/main" id="{23EB7B0D-D795-4790-82B1-5B39C8813D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2681" y="351874"/>
            <a:ext cx="2139120" cy="572000"/>
          </a:xfrm>
          <a:prstGeom prst="rect">
            <a:avLst/>
          </a:prstGeom>
          <a:blipFill>
            <a:blip r:embed="rId5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9" name="Titel 58">
            <a:extLst>
              <a:ext uri="{FF2B5EF4-FFF2-40B4-BE49-F238E27FC236}">
                <a16:creationId xmlns:a16="http://schemas.microsoft.com/office/drawing/2014/main" id="{66653A04-63DA-4635-A920-2C65F0C98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975" y="3122384"/>
            <a:ext cx="5328590" cy="1453280"/>
          </a:xfrm>
          <a:prstGeom prst="rect">
            <a:avLst/>
          </a:prstGeom>
          <a:noFill/>
        </p:spPr>
        <p:txBody>
          <a:bodyPr wrap="square" tIns="0" bIns="0" anchor="b"/>
          <a:lstStyle>
            <a:lvl1pPr algn="l">
              <a:lnSpc>
                <a:spcPct val="80000"/>
              </a:lnSpc>
              <a:defRPr sz="4000" b="1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GB" noProof="0" dirty="0"/>
              <a:t>title two sentences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3079655" y="5208651"/>
            <a:ext cx="2044700" cy="365125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2FF80C43-B03D-4F47-B815-5CCBBF436DF9}" type="datetime2">
              <a:rPr lang="en-GB" noProof="0" smtClean="0"/>
              <a:t>Friday, 22 April 2022</a:t>
            </a:fld>
            <a:endParaRPr lang="en-GB" noProof="0" dirty="0"/>
          </a:p>
        </p:txBody>
      </p:sp>
      <p:grpSp>
        <p:nvGrpSpPr>
          <p:cNvPr id="95" name="Groep 94" hidden="1">
            <a:extLst>
              <a:ext uri="{FF2B5EF4-FFF2-40B4-BE49-F238E27FC236}">
                <a16:creationId xmlns:a16="http://schemas.microsoft.com/office/drawing/2014/main" id="{CF89D00B-A41C-45E3-B6EE-9F4FA187897A}"/>
              </a:ext>
            </a:extLst>
          </p:cNvPr>
          <p:cNvGrpSpPr/>
          <p:nvPr userDrawn="1"/>
        </p:nvGrpSpPr>
        <p:grpSpPr>
          <a:xfrm>
            <a:off x="-2287552" y="0"/>
            <a:ext cx="16091689" cy="7693972"/>
            <a:chOff x="-2287552" y="0"/>
            <a:chExt cx="16091689" cy="7693972"/>
          </a:xfrm>
        </p:grpSpPr>
        <p:grpSp>
          <p:nvGrpSpPr>
            <p:cNvPr id="96" name="Groep 95">
              <a:extLst>
                <a:ext uri="{FF2B5EF4-FFF2-40B4-BE49-F238E27FC236}">
                  <a16:creationId xmlns:a16="http://schemas.microsoft.com/office/drawing/2014/main" id="{D596BF67-0B9C-4793-B010-76E35631B7DF}"/>
                </a:ext>
              </a:extLst>
            </p:cNvPr>
            <p:cNvGrpSpPr/>
            <p:nvPr userDrawn="1"/>
          </p:nvGrpSpPr>
          <p:grpSpPr>
            <a:xfrm>
              <a:off x="0" y="0"/>
              <a:ext cx="341737" cy="7693972"/>
              <a:chOff x="341737" y="0"/>
              <a:chExt cx="341737" cy="7693972"/>
            </a:xfrm>
          </p:grpSpPr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3DFCE531-9105-44A0-BEFB-E4FB88FF94FE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Rechte verbindingslijn 103">
                <a:extLst>
                  <a:ext uri="{FF2B5EF4-FFF2-40B4-BE49-F238E27FC236}">
                    <a16:creationId xmlns:a16="http://schemas.microsoft.com/office/drawing/2014/main" id="{04B8953A-D364-4BCD-A927-02608320C9D3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E04B6676-C081-4260-8AB3-4626DED3C7B0}"/>
                </a:ext>
              </a:extLst>
            </p:cNvPr>
            <p:cNvGrpSpPr/>
            <p:nvPr userDrawn="1"/>
          </p:nvGrpSpPr>
          <p:grpSpPr>
            <a:xfrm>
              <a:off x="11850263" y="0"/>
              <a:ext cx="341737" cy="7693972"/>
              <a:chOff x="341737" y="0"/>
              <a:chExt cx="341737" cy="7693972"/>
            </a:xfrm>
          </p:grpSpPr>
          <p:cxnSp>
            <p:nvCxnSpPr>
              <p:cNvPr id="101" name="Rechte verbindingslijn 100">
                <a:extLst>
                  <a:ext uri="{FF2B5EF4-FFF2-40B4-BE49-F238E27FC236}">
                    <a16:creationId xmlns:a16="http://schemas.microsoft.com/office/drawing/2014/main" id="{DBC142F6-C5A9-40AD-8B6A-264D2FBEB773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83689BC1-41BD-46AF-BA51-05AF63A6FDD1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1FCE040D-FBF1-484B-A877-31EE85352CDE}"/>
                </a:ext>
              </a:extLst>
            </p:cNvPr>
            <p:cNvGrpSpPr/>
            <p:nvPr userDrawn="1"/>
          </p:nvGrpSpPr>
          <p:grpSpPr>
            <a:xfrm rot="16200000">
              <a:off x="5587424" y="-7874976"/>
              <a:ext cx="341737" cy="16091689"/>
              <a:chOff x="341737" y="0"/>
              <a:chExt cx="341737" cy="7693972"/>
            </a:xfrm>
          </p:grpSpPr>
          <p:cxnSp>
            <p:nvCxnSpPr>
              <p:cNvPr id="99" name="Rechte verbindingslijn 98">
                <a:extLst>
                  <a:ext uri="{FF2B5EF4-FFF2-40B4-BE49-F238E27FC236}">
                    <a16:creationId xmlns:a16="http://schemas.microsoft.com/office/drawing/2014/main" id="{6FA78F10-11DC-4908-A043-EAB458F6C86D}"/>
                  </a:ext>
                </a:extLst>
              </p:cNvPr>
              <p:cNvCxnSpPr/>
              <p:nvPr userDrawn="1"/>
            </p:nvCxnSpPr>
            <p:spPr>
              <a:xfrm>
                <a:off x="683474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echte verbindingslijn 99">
                <a:extLst>
                  <a:ext uri="{FF2B5EF4-FFF2-40B4-BE49-F238E27FC236}">
                    <a16:creationId xmlns:a16="http://schemas.microsoft.com/office/drawing/2014/main" id="{9D42151B-38DE-4749-9F59-F55720C03F6C}"/>
                  </a:ext>
                </a:extLst>
              </p:cNvPr>
              <p:cNvCxnSpPr/>
              <p:nvPr userDrawn="1"/>
            </p:nvCxnSpPr>
            <p:spPr>
              <a:xfrm>
                <a:off x="341737" y="0"/>
                <a:ext cx="0" cy="7693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24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M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rije vorm: vorm 165">
            <a:extLst>
              <a:ext uri="{FF2B5EF4-FFF2-40B4-BE49-F238E27FC236}">
                <a16:creationId xmlns:a16="http://schemas.microsoft.com/office/drawing/2014/main" id="{B17833C8-95A0-44AB-B68E-BD804DEE4548}"/>
              </a:ext>
            </a:extLst>
          </p:cNvPr>
          <p:cNvSpPr>
            <a:spLocks/>
          </p:cNvSpPr>
          <p:nvPr userDrawn="1"/>
        </p:nvSpPr>
        <p:spPr>
          <a:xfrm>
            <a:off x="6840560" y="-171836"/>
            <a:ext cx="2163669" cy="2046597"/>
          </a:xfrm>
          <a:custGeom>
            <a:avLst/>
            <a:gdLst>
              <a:gd name="connsiteX0" fmla="*/ 0 w 2163669"/>
              <a:gd name="connsiteY0" fmla="*/ 0 h 2046597"/>
              <a:gd name="connsiteX1" fmla="*/ 2163669 w 2163669"/>
              <a:gd name="connsiteY1" fmla="*/ 0 h 2046597"/>
              <a:gd name="connsiteX2" fmla="*/ 1276247 w 2163669"/>
              <a:gd name="connsiteY2" fmla="*/ 2046597 h 2046597"/>
              <a:gd name="connsiteX3" fmla="*/ 887422 w 2163669"/>
              <a:gd name="connsiteY3" fmla="*/ 2046597 h 204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669" h="2046597">
                <a:moveTo>
                  <a:pt x="0" y="0"/>
                </a:moveTo>
                <a:lnTo>
                  <a:pt x="2163669" y="0"/>
                </a:lnTo>
                <a:lnTo>
                  <a:pt x="1276247" y="2046597"/>
                </a:lnTo>
                <a:lnTo>
                  <a:pt x="887422" y="2046597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3" name="Vrije vorm: vorm 172">
            <a:extLst>
              <a:ext uri="{FF2B5EF4-FFF2-40B4-BE49-F238E27FC236}">
                <a16:creationId xmlns:a16="http://schemas.microsoft.com/office/drawing/2014/main" id="{07C5228A-4ACF-4B91-8461-B02A1DBDE63D}"/>
              </a:ext>
            </a:extLst>
          </p:cNvPr>
          <p:cNvSpPr>
            <a:spLocks/>
          </p:cNvSpPr>
          <p:nvPr userDrawn="1"/>
        </p:nvSpPr>
        <p:spPr>
          <a:xfrm>
            <a:off x="8964783" y="-84751"/>
            <a:ext cx="3333621" cy="3851445"/>
          </a:xfrm>
          <a:custGeom>
            <a:avLst/>
            <a:gdLst>
              <a:gd name="connsiteX0" fmla="*/ 0 w 3333621"/>
              <a:gd name="connsiteY0" fmla="*/ 0 h 3851445"/>
              <a:gd name="connsiteX1" fmla="*/ 3333621 w 3333621"/>
              <a:gd name="connsiteY1" fmla="*/ 0 h 3851445"/>
              <a:gd name="connsiteX2" fmla="*/ 3333621 w 3333621"/>
              <a:gd name="connsiteY2" fmla="*/ 1102088 h 3851445"/>
              <a:gd name="connsiteX3" fmla="*/ 2141476 w 3333621"/>
              <a:gd name="connsiteY3" fmla="*/ 3851445 h 3851445"/>
              <a:gd name="connsiteX4" fmla="*/ 1670020 w 3333621"/>
              <a:gd name="connsiteY4" fmla="*/ 3851445 h 385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3621" h="3851445">
                <a:moveTo>
                  <a:pt x="0" y="0"/>
                </a:moveTo>
                <a:lnTo>
                  <a:pt x="3333621" y="0"/>
                </a:lnTo>
                <a:lnTo>
                  <a:pt x="3333621" y="1102088"/>
                </a:lnTo>
                <a:lnTo>
                  <a:pt x="2141476" y="3851445"/>
                </a:lnTo>
                <a:lnTo>
                  <a:pt x="1670020" y="3851445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348231" y="1874761"/>
            <a:ext cx="5400000" cy="465571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[M]</a:t>
            </a:r>
          </a:p>
        </p:txBody>
      </p:sp>
      <p:sp>
        <p:nvSpPr>
          <p:cNvPr id="87" name="Tijdelijke aanduiding voor tekst 20">
            <a:extLst>
              <a:ext uri="{FF2B5EF4-FFF2-40B4-BE49-F238E27FC236}">
                <a16:creationId xmlns:a16="http://schemas.microsoft.com/office/drawing/2014/main" id="{E0AC49C8-C235-4885-BD3C-1D2A34FDAC5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48231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75" name="Vrije vorm: vorm 174">
            <a:extLst>
              <a:ext uri="{FF2B5EF4-FFF2-40B4-BE49-F238E27FC236}">
                <a16:creationId xmlns:a16="http://schemas.microsoft.com/office/drawing/2014/main" id="{B4F2A336-0900-4E05-97D5-691101771923}"/>
              </a:ext>
            </a:extLst>
          </p:cNvPr>
          <p:cNvSpPr>
            <a:spLocks/>
          </p:cNvSpPr>
          <p:nvPr userDrawn="1"/>
        </p:nvSpPr>
        <p:spPr>
          <a:xfrm>
            <a:off x="10573145" y="3429002"/>
            <a:ext cx="1735102" cy="3551214"/>
          </a:xfrm>
          <a:custGeom>
            <a:avLst/>
            <a:gdLst>
              <a:gd name="connsiteX0" fmla="*/ 1539837 w 1735102"/>
              <a:gd name="connsiteY0" fmla="*/ 0 h 3551214"/>
              <a:gd name="connsiteX1" fmla="*/ 1735102 w 1735102"/>
              <a:gd name="connsiteY1" fmla="*/ 0 h 3551214"/>
              <a:gd name="connsiteX2" fmla="*/ 1735102 w 1735102"/>
              <a:gd name="connsiteY2" fmla="*/ 3551214 h 3551214"/>
              <a:gd name="connsiteX3" fmla="*/ 0 w 1735102"/>
              <a:gd name="connsiteY3" fmla="*/ 3551214 h 355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102" h="3551214">
                <a:moveTo>
                  <a:pt x="1539837" y="0"/>
                </a:moveTo>
                <a:lnTo>
                  <a:pt x="1735102" y="0"/>
                </a:lnTo>
                <a:lnTo>
                  <a:pt x="1735102" y="3551214"/>
                </a:lnTo>
                <a:lnTo>
                  <a:pt x="0" y="3551214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8" name="Vrije vorm: vorm 177">
            <a:extLst>
              <a:ext uri="{FF2B5EF4-FFF2-40B4-BE49-F238E27FC236}">
                <a16:creationId xmlns:a16="http://schemas.microsoft.com/office/drawing/2014/main" id="{1804C633-236D-4A50-A4A6-53D2FFE76E1F}"/>
              </a:ext>
            </a:extLst>
          </p:cNvPr>
          <p:cNvSpPr>
            <a:spLocks/>
          </p:cNvSpPr>
          <p:nvPr userDrawn="1"/>
        </p:nvSpPr>
        <p:spPr>
          <a:xfrm>
            <a:off x="6698037" y="2159912"/>
            <a:ext cx="4665574" cy="4762248"/>
          </a:xfrm>
          <a:custGeom>
            <a:avLst/>
            <a:gdLst>
              <a:gd name="connsiteX0" fmla="*/ 2064951 w 4665574"/>
              <a:gd name="connsiteY0" fmla="*/ 0 h 4762248"/>
              <a:gd name="connsiteX1" fmla="*/ 2600622 w 4665574"/>
              <a:gd name="connsiteY1" fmla="*/ 0 h 4762248"/>
              <a:gd name="connsiteX2" fmla="*/ 4665574 w 4665574"/>
              <a:gd name="connsiteY2" fmla="*/ 4762248 h 4762248"/>
              <a:gd name="connsiteX3" fmla="*/ 0 w 4665574"/>
              <a:gd name="connsiteY3" fmla="*/ 4762248 h 476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574" h="4762248">
                <a:moveTo>
                  <a:pt x="2064951" y="0"/>
                </a:moveTo>
                <a:lnTo>
                  <a:pt x="2600622" y="0"/>
                </a:lnTo>
                <a:lnTo>
                  <a:pt x="4665574" y="4762248"/>
                </a:lnTo>
                <a:lnTo>
                  <a:pt x="0" y="4762248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9" name="Tijdelijke aanduiding voor datum 3">
            <a:extLst>
              <a:ext uri="{FF2B5EF4-FFF2-40B4-BE49-F238E27FC236}">
                <a16:creationId xmlns:a16="http://schemas.microsoft.com/office/drawing/2014/main" id="{3448A454-9AD5-4C02-9820-84742FBCA772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978164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7D4EE42-AE72-4687-8A9A-71B8E3DEDD20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86" name="Text Placeholder 8">
            <a:extLst>
              <a:ext uri="{FF2B5EF4-FFF2-40B4-BE49-F238E27FC236}">
                <a16:creationId xmlns:a16="http://schemas.microsoft.com/office/drawing/2014/main" id="{CF36A8A5-D207-4D93-9D4C-4BA5465CDE5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F96F75-5C1A-4BF5-AD01-3F34BACAE97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8232" y="1231900"/>
            <a:ext cx="5399999" cy="2174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4FE076-CCA4-41A4-8625-E20002A5792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348231" y="1548131"/>
            <a:ext cx="5400000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3F05BF6D-4C62-4708-B601-52ACBC987F9A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9" name="Rechte verbindingslijn 146">
              <a:extLst>
                <a:ext uri="{FF2B5EF4-FFF2-40B4-BE49-F238E27FC236}">
                  <a16:creationId xmlns:a16="http://schemas.microsoft.com/office/drawing/2014/main" id="{A7660D83-3AEB-4356-B19D-A012C731F1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3" name="Ovaal 221">
              <a:extLst>
                <a:ext uri="{FF2B5EF4-FFF2-40B4-BE49-F238E27FC236}">
                  <a16:creationId xmlns:a16="http://schemas.microsoft.com/office/drawing/2014/main" id="{8C107BB0-7992-4067-A9FD-7119015B2530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4" name="Ovaal 222">
              <a:extLst>
                <a:ext uri="{FF2B5EF4-FFF2-40B4-BE49-F238E27FC236}">
                  <a16:creationId xmlns:a16="http://schemas.microsoft.com/office/drawing/2014/main" id="{654118A3-A18A-48DA-9C00-7F76525F0C5D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5" name="Ovaal 224">
              <a:extLst>
                <a:ext uri="{FF2B5EF4-FFF2-40B4-BE49-F238E27FC236}">
                  <a16:creationId xmlns:a16="http://schemas.microsoft.com/office/drawing/2014/main" id="{E384CB58-7BDD-436A-BB3B-185522A4A4B9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7" name="Ovaal 225">
              <a:extLst>
                <a:ext uri="{FF2B5EF4-FFF2-40B4-BE49-F238E27FC236}">
                  <a16:creationId xmlns:a16="http://schemas.microsoft.com/office/drawing/2014/main" id="{8FDC8F12-C406-40E9-A645-B1BA15B61D74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68" name="Meer informatie">
              <a:extLst>
                <a:ext uri="{FF2B5EF4-FFF2-40B4-BE49-F238E27FC236}">
                  <a16:creationId xmlns:a16="http://schemas.microsoft.com/office/drawing/2014/main" id="{58BF324F-492D-4DD3-A635-C5C73C1E996E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6" name="Freeform 101">
                <a:extLst>
                  <a:ext uri="{FF2B5EF4-FFF2-40B4-BE49-F238E27FC236}">
                    <a16:creationId xmlns:a16="http://schemas.microsoft.com/office/drawing/2014/main" id="{A5E952EB-D260-4932-8F4B-4D78F265B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7" name="Rechthoek 291">
                <a:extLst>
                  <a:ext uri="{FF2B5EF4-FFF2-40B4-BE49-F238E27FC236}">
                    <a16:creationId xmlns:a16="http://schemas.microsoft.com/office/drawing/2014/main" id="{7C7D94C0-3336-47F9-9622-9B32F963EB1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8" name="Rechte verbindingslijn 292">
                <a:extLst>
                  <a:ext uri="{FF2B5EF4-FFF2-40B4-BE49-F238E27FC236}">
                    <a16:creationId xmlns:a16="http://schemas.microsoft.com/office/drawing/2014/main" id="{718DFA21-70BB-48EE-B2ED-180B65B260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9" name="Rechthoek 227">
              <a:extLst>
                <a:ext uri="{FF2B5EF4-FFF2-40B4-BE49-F238E27FC236}">
                  <a16:creationId xmlns:a16="http://schemas.microsoft.com/office/drawing/2014/main" id="{32731420-183D-4FBC-8A12-4582FE444C39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0" name="Ovaal 228">
              <a:extLst>
                <a:ext uri="{FF2B5EF4-FFF2-40B4-BE49-F238E27FC236}">
                  <a16:creationId xmlns:a16="http://schemas.microsoft.com/office/drawing/2014/main" id="{A1718135-E31E-4A66-8694-B1D690A19F9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1" name="Rechte verbindingslijn 229">
              <a:extLst>
                <a:ext uri="{FF2B5EF4-FFF2-40B4-BE49-F238E27FC236}">
                  <a16:creationId xmlns:a16="http://schemas.microsoft.com/office/drawing/2014/main" id="{E21938F6-799D-433A-9A36-47D021E1BB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2" name="Groep 230">
              <a:extLst>
                <a:ext uri="{FF2B5EF4-FFF2-40B4-BE49-F238E27FC236}">
                  <a16:creationId xmlns:a16="http://schemas.microsoft.com/office/drawing/2014/main" id="{D125D43C-BFC0-406A-8633-A30532B6F58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4" name="Rechthoek 238">
                <a:extLst>
                  <a:ext uri="{FF2B5EF4-FFF2-40B4-BE49-F238E27FC236}">
                    <a16:creationId xmlns:a16="http://schemas.microsoft.com/office/drawing/2014/main" id="{113AE47C-DF90-4534-BD8B-217ADEAAC3E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5" name="Rechte verbindingslijn 239">
                <a:extLst>
                  <a:ext uri="{FF2B5EF4-FFF2-40B4-BE49-F238E27FC236}">
                    <a16:creationId xmlns:a16="http://schemas.microsoft.com/office/drawing/2014/main" id="{F878D491-1D01-4AE2-9A9D-715DB4BF0E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Rechte verbindingslijn 240">
                <a:extLst>
                  <a:ext uri="{FF2B5EF4-FFF2-40B4-BE49-F238E27FC236}">
                    <a16:creationId xmlns:a16="http://schemas.microsoft.com/office/drawing/2014/main" id="{527FEFEF-CC96-45AD-8AF7-75466A9CBF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echthoek 241">
                <a:extLst>
                  <a:ext uri="{FF2B5EF4-FFF2-40B4-BE49-F238E27FC236}">
                    <a16:creationId xmlns:a16="http://schemas.microsoft.com/office/drawing/2014/main" id="{72A886CA-66EA-4D44-8725-5A0ACE77603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Groep 242">
                <a:extLst>
                  <a:ext uri="{FF2B5EF4-FFF2-40B4-BE49-F238E27FC236}">
                    <a16:creationId xmlns:a16="http://schemas.microsoft.com/office/drawing/2014/main" id="{A0EE4AC3-2D07-4E61-AEB0-E783AA729CA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7" name="Groep 281">
                  <a:extLst>
                    <a:ext uri="{FF2B5EF4-FFF2-40B4-BE49-F238E27FC236}">
                      <a16:creationId xmlns:a16="http://schemas.microsoft.com/office/drawing/2014/main" id="{3766C1DF-44AD-4625-974B-DAA13969FD5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1" name="Rechte verbindingslijn 285">
                    <a:extLst>
                      <a:ext uri="{FF2B5EF4-FFF2-40B4-BE49-F238E27FC236}">
                        <a16:creationId xmlns:a16="http://schemas.microsoft.com/office/drawing/2014/main" id="{B6CE8D77-C191-49A9-9798-0B12481D10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6">
                    <a:extLst>
                      <a:ext uri="{FF2B5EF4-FFF2-40B4-BE49-F238E27FC236}">
                        <a16:creationId xmlns:a16="http://schemas.microsoft.com/office/drawing/2014/main" id="{7F4E9E0E-2736-46DE-A1FA-D26FA740B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7">
                    <a:extLst>
                      <a:ext uri="{FF2B5EF4-FFF2-40B4-BE49-F238E27FC236}">
                        <a16:creationId xmlns:a16="http://schemas.microsoft.com/office/drawing/2014/main" id="{990A3799-DD3A-41D7-8D36-FE31F05B9F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8">
                    <a:extLst>
                      <a:ext uri="{FF2B5EF4-FFF2-40B4-BE49-F238E27FC236}">
                        <a16:creationId xmlns:a16="http://schemas.microsoft.com/office/drawing/2014/main" id="{573F27D4-73B4-47F1-B1B3-8EBB49D038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89">
                    <a:extLst>
                      <a:ext uri="{FF2B5EF4-FFF2-40B4-BE49-F238E27FC236}">
                        <a16:creationId xmlns:a16="http://schemas.microsoft.com/office/drawing/2014/main" id="{312ED4AE-20FA-43F8-A11A-A16A73CB2A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8" name="Groep 282">
                  <a:extLst>
                    <a:ext uri="{FF2B5EF4-FFF2-40B4-BE49-F238E27FC236}">
                      <a16:creationId xmlns:a16="http://schemas.microsoft.com/office/drawing/2014/main" id="{A27AB85B-415E-41FC-9DDF-88AE1A6D148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9" name="Rechthoek 283">
                    <a:extLst>
                      <a:ext uri="{FF2B5EF4-FFF2-40B4-BE49-F238E27FC236}">
                        <a16:creationId xmlns:a16="http://schemas.microsoft.com/office/drawing/2014/main" id="{739DF40D-7B89-438C-8670-479BF39C9C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Pijl: punthaak 284">
                    <a:extLst>
                      <a:ext uri="{FF2B5EF4-FFF2-40B4-BE49-F238E27FC236}">
                        <a16:creationId xmlns:a16="http://schemas.microsoft.com/office/drawing/2014/main" id="{D91556AF-12AE-4F8C-A5FA-F3D82F977DB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9" name="Groep 243">
                <a:extLst>
                  <a:ext uri="{FF2B5EF4-FFF2-40B4-BE49-F238E27FC236}">
                    <a16:creationId xmlns:a16="http://schemas.microsoft.com/office/drawing/2014/main" id="{3BC254EF-A09C-4024-980B-CF1F473D17A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8" name="Groep 272">
                  <a:extLst>
                    <a:ext uri="{FF2B5EF4-FFF2-40B4-BE49-F238E27FC236}">
                      <a16:creationId xmlns:a16="http://schemas.microsoft.com/office/drawing/2014/main" id="{4655303C-2AE0-4385-B91A-B6AD9039775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2" name="Rechte verbindingslijn 276">
                    <a:extLst>
                      <a:ext uri="{FF2B5EF4-FFF2-40B4-BE49-F238E27FC236}">
                        <a16:creationId xmlns:a16="http://schemas.microsoft.com/office/drawing/2014/main" id="{01B979F1-B4A2-4A63-934B-1767C3617A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7">
                    <a:extLst>
                      <a:ext uri="{FF2B5EF4-FFF2-40B4-BE49-F238E27FC236}">
                        <a16:creationId xmlns:a16="http://schemas.microsoft.com/office/drawing/2014/main" id="{C4E6F3DA-3310-4B38-B584-0558DBCDD4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8">
                    <a:extLst>
                      <a:ext uri="{FF2B5EF4-FFF2-40B4-BE49-F238E27FC236}">
                        <a16:creationId xmlns:a16="http://schemas.microsoft.com/office/drawing/2014/main" id="{52A08D40-7EE1-4860-A08D-5387B4AF49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79">
                    <a:extLst>
                      <a:ext uri="{FF2B5EF4-FFF2-40B4-BE49-F238E27FC236}">
                        <a16:creationId xmlns:a16="http://schemas.microsoft.com/office/drawing/2014/main" id="{9F683BA2-506B-4C29-A7D9-B51BCAB75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80">
                    <a:extLst>
                      <a:ext uri="{FF2B5EF4-FFF2-40B4-BE49-F238E27FC236}">
                        <a16:creationId xmlns:a16="http://schemas.microsoft.com/office/drawing/2014/main" id="{5BDF12EA-8F7F-4A87-99CE-9C1A8F7894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9" name="Groep 273">
                  <a:extLst>
                    <a:ext uri="{FF2B5EF4-FFF2-40B4-BE49-F238E27FC236}">
                      <a16:creationId xmlns:a16="http://schemas.microsoft.com/office/drawing/2014/main" id="{9FF44017-17ED-47C6-A5A8-DEB9E6B2B20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0" name="Rechthoek 274">
                    <a:extLst>
                      <a:ext uri="{FF2B5EF4-FFF2-40B4-BE49-F238E27FC236}">
                        <a16:creationId xmlns:a16="http://schemas.microsoft.com/office/drawing/2014/main" id="{AF5DAB35-7A5E-4309-ABF3-1DDD958B97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Pijl: punthaak 275">
                    <a:extLst>
                      <a:ext uri="{FF2B5EF4-FFF2-40B4-BE49-F238E27FC236}">
                        <a16:creationId xmlns:a16="http://schemas.microsoft.com/office/drawing/2014/main" id="{145A8A84-3606-479E-ADEB-BE58A7D1408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0" name="Rechte verbindingslijn 244">
                <a:extLst>
                  <a:ext uri="{FF2B5EF4-FFF2-40B4-BE49-F238E27FC236}">
                    <a16:creationId xmlns:a16="http://schemas.microsoft.com/office/drawing/2014/main" id="{509E9B32-3D9A-41E4-93DB-0EC633A2B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245">
                <a:extLst>
                  <a:ext uri="{FF2B5EF4-FFF2-40B4-BE49-F238E27FC236}">
                    <a16:creationId xmlns:a16="http://schemas.microsoft.com/office/drawing/2014/main" id="{6F214C16-4DAB-448F-BB72-4AF62A24E2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2" name="Groep 246">
                <a:extLst>
                  <a:ext uri="{FF2B5EF4-FFF2-40B4-BE49-F238E27FC236}">
                    <a16:creationId xmlns:a16="http://schemas.microsoft.com/office/drawing/2014/main" id="{A4AFD7EB-698E-4E62-9487-CF4B1339E4C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7" name="Rechthoek 261">
                  <a:extLst>
                    <a:ext uri="{FF2B5EF4-FFF2-40B4-BE49-F238E27FC236}">
                      <a16:creationId xmlns:a16="http://schemas.microsoft.com/office/drawing/2014/main" id="{F6F0B7CC-0A6B-4A48-8195-77F141EE7E7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8" name="Groep 262">
                  <a:extLst>
                    <a:ext uri="{FF2B5EF4-FFF2-40B4-BE49-F238E27FC236}">
                      <a16:creationId xmlns:a16="http://schemas.microsoft.com/office/drawing/2014/main" id="{5B85E326-B7D3-4E07-B35F-1D76445E6CF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9" name="Groep 263">
                    <a:extLst>
                      <a:ext uri="{FF2B5EF4-FFF2-40B4-BE49-F238E27FC236}">
                        <a16:creationId xmlns:a16="http://schemas.microsoft.com/office/drawing/2014/main" id="{1A9CCB41-99E7-4004-AA23-FE236D4815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3" name="Rechte verbindingslijn 267">
                      <a:extLst>
                        <a:ext uri="{FF2B5EF4-FFF2-40B4-BE49-F238E27FC236}">
                          <a16:creationId xmlns:a16="http://schemas.microsoft.com/office/drawing/2014/main" id="{2DF43636-73FC-411E-84A2-77A3DFF1FA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68">
                      <a:extLst>
                        <a:ext uri="{FF2B5EF4-FFF2-40B4-BE49-F238E27FC236}">
                          <a16:creationId xmlns:a16="http://schemas.microsoft.com/office/drawing/2014/main" id="{917CEF8F-1D13-4A97-AB5A-09DDF42CD9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69">
                      <a:extLst>
                        <a:ext uri="{FF2B5EF4-FFF2-40B4-BE49-F238E27FC236}">
                          <a16:creationId xmlns:a16="http://schemas.microsoft.com/office/drawing/2014/main" id="{D5C2F745-E80C-4FDE-A2BA-C5C4A02A6D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70">
                      <a:extLst>
                        <a:ext uri="{FF2B5EF4-FFF2-40B4-BE49-F238E27FC236}">
                          <a16:creationId xmlns:a16="http://schemas.microsoft.com/office/drawing/2014/main" id="{099AF443-38C5-419F-8E8C-A0FC2AD6E0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71">
                      <a:extLst>
                        <a:ext uri="{FF2B5EF4-FFF2-40B4-BE49-F238E27FC236}">
                          <a16:creationId xmlns:a16="http://schemas.microsoft.com/office/drawing/2014/main" id="{9C27D822-9F9F-471E-95CB-8BD90BFC21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0" name="Groep 264">
                    <a:extLst>
                      <a:ext uri="{FF2B5EF4-FFF2-40B4-BE49-F238E27FC236}">
                        <a16:creationId xmlns:a16="http://schemas.microsoft.com/office/drawing/2014/main" id="{2007A5CC-24A0-47EE-BD48-9C86D6C869F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1" name="Rechthoek 265">
                      <a:extLst>
                        <a:ext uri="{FF2B5EF4-FFF2-40B4-BE49-F238E27FC236}">
                          <a16:creationId xmlns:a16="http://schemas.microsoft.com/office/drawing/2014/main" id="{2C02F205-E058-4680-8A6A-BDE0FA9CBA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2" name="Pijl: punthaak 266">
                      <a:extLst>
                        <a:ext uri="{FF2B5EF4-FFF2-40B4-BE49-F238E27FC236}">
                          <a16:creationId xmlns:a16="http://schemas.microsoft.com/office/drawing/2014/main" id="{76EAB650-5E21-4F27-AAD7-A29FB995BB4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3" name="Groep 247">
                <a:extLst>
                  <a:ext uri="{FF2B5EF4-FFF2-40B4-BE49-F238E27FC236}">
                    <a16:creationId xmlns:a16="http://schemas.microsoft.com/office/drawing/2014/main" id="{3193E6EC-AD46-4C13-ABA4-4D3BDC930AF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6" name="Rechthoek 250">
                  <a:extLst>
                    <a:ext uri="{FF2B5EF4-FFF2-40B4-BE49-F238E27FC236}">
                      <a16:creationId xmlns:a16="http://schemas.microsoft.com/office/drawing/2014/main" id="{9B7D8BFD-D9B9-455F-A5FC-7B7805E5DCA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7" name="Groep 251">
                  <a:extLst>
                    <a:ext uri="{FF2B5EF4-FFF2-40B4-BE49-F238E27FC236}">
                      <a16:creationId xmlns:a16="http://schemas.microsoft.com/office/drawing/2014/main" id="{FC73202F-6E8F-4DF8-86CC-85FACA54C2D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8" name="Groep 252">
                    <a:extLst>
                      <a:ext uri="{FF2B5EF4-FFF2-40B4-BE49-F238E27FC236}">
                        <a16:creationId xmlns:a16="http://schemas.microsoft.com/office/drawing/2014/main" id="{5B3BEF72-B442-4D3E-B64D-C954442625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2" name="Rechte verbindingslijn 256">
                      <a:extLst>
                        <a:ext uri="{FF2B5EF4-FFF2-40B4-BE49-F238E27FC236}">
                          <a16:creationId xmlns:a16="http://schemas.microsoft.com/office/drawing/2014/main" id="{44065133-4D62-4F81-9D32-FDFC8486C0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7">
                      <a:extLst>
                        <a:ext uri="{FF2B5EF4-FFF2-40B4-BE49-F238E27FC236}">
                          <a16:creationId xmlns:a16="http://schemas.microsoft.com/office/drawing/2014/main" id="{0E0C639C-7EB4-47E1-B3EC-FD0E8676799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8">
                      <a:extLst>
                        <a:ext uri="{FF2B5EF4-FFF2-40B4-BE49-F238E27FC236}">
                          <a16:creationId xmlns:a16="http://schemas.microsoft.com/office/drawing/2014/main" id="{5D7F7CB1-8AD4-4286-9E98-F0835B9EF49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59">
                      <a:extLst>
                        <a:ext uri="{FF2B5EF4-FFF2-40B4-BE49-F238E27FC236}">
                          <a16:creationId xmlns:a16="http://schemas.microsoft.com/office/drawing/2014/main" id="{EBE91EB1-76C4-4BF6-B8A5-765228DB48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6" name="Rechte verbindingslijn 260">
                      <a:extLst>
                        <a:ext uri="{FF2B5EF4-FFF2-40B4-BE49-F238E27FC236}">
                          <a16:creationId xmlns:a16="http://schemas.microsoft.com/office/drawing/2014/main" id="{1B68A25D-FEA6-407A-BEFF-EFA4C86E66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9" name="Groep 253">
                    <a:extLst>
                      <a:ext uri="{FF2B5EF4-FFF2-40B4-BE49-F238E27FC236}">
                        <a16:creationId xmlns:a16="http://schemas.microsoft.com/office/drawing/2014/main" id="{527CCE8C-F3ED-44B9-A681-B9ABA0F5031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0" name="Rechthoek 254">
                      <a:extLst>
                        <a:ext uri="{FF2B5EF4-FFF2-40B4-BE49-F238E27FC236}">
                          <a16:creationId xmlns:a16="http://schemas.microsoft.com/office/drawing/2014/main" id="{E90475C8-E4C9-432A-8CA6-E367DB04A4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1" name="Pijl: punthaak 255">
                      <a:extLst>
                        <a:ext uri="{FF2B5EF4-FFF2-40B4-BE49-F238E27FC236}">
                          <a16:creationId xmlns:a16="http://schemas.microsoft.com/office/drawing/2014/main" id="{D1B8C0C9-03DD-48F0-83E8-5A9A7A94798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" name="Rechthoek 248">
                <a:extLst>
                  <a:ext uri="{FF2B5EF4-FFF2-40B4-BE49-F238E27FC236}">
                    <a16:creationId xmlns:a16="http://schemas.microsoft.com/office/drawing/2014/main" id="{69FCC166-7F5E-4B8A-8EB5-9EB44B06339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5" name="Rechthoek 249">
                <a:extLst>
                  <a:ext uri="{FF2B5EF4-FFF2-40B4-BE49-F238E27FC236}">
                    <a16:creationId xmlns:a16="http://schemas.microsoft.com/office/drawing/2014/main" id="{77A07774-4C2B-4B5C-84A0-BE336BDE2A1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4" name="Rechte verbindingslijn 231">
              <a:extLst>
                <a:ext uri="{FF2B5EF4-FFF2-40B4-BE49-F238E27FC236}">
                  <a16:creationId xmlns:a16="http://schemas.microsoft.com/office/drawing/2014/main" id="{2DF7E2C1-56C7-47B3-9781-8968B75076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Ovaal 232">
              <a:extLst>
                <a:ext uri="{FF2B5EF4-FFF2-40B4-BE49-F238E27FC236}">
                  <a16:creationId xmlns:a16="http://schemas.microsoft.com/office/drawing/2014/main" id="{A4A09074-6656-46BA-8787-9995F310B81D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233">
              <a:extLst>
                <a:ext uri="{FF2B5EF4-FFF2-40B4-BE49-F238E27FC236}">
                  <a16:creationId xmlns:a16="http://schemas.microsoft.com/office/drawing/2014/main" id="{4B3D6167-F58A-4E0C-A12C-21B006FEE05B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0" name="Ovaal 234">
              <a:extLst>
                <a:ext uri="{FF2B5EF4-FFF2-40B4-BE49-F238E27FC236}">
                  <a16:creationId xmlns:a16="http://schemas.microsoft.com/office/drawing/2014/main" id="{12CBD8B0-1A5C-4396-B29C-3E5D58AAEC34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1" name="Ovaal 235">
              <a:extLst>
                <a:ext uri="{FF2B5EF4-FFF2-40B4-BE49-F238E27FC236}">
                  <a16:creationId xmlns:a16="http://schemas.microsoft.com/office/drawing/2014/main" id="{A908CCCD-2C3F-4E12-ADCB-4CEF2149F4DC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2" name="Rechthoek 236">
              <a:extLst>
                <a:ext uri="{FF2B5EF4-FFF2-40B4-BE49-F238E27FC236}">
                  <a16:creationId xmlns:a16="http://schemas.microsoft.com/office/drawing/2014/main" id="{E0A9EE07-4F3B-43D4-998D-75A913AA698D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3" name="Rechthoek 237">
              <a:extLst>
                <a:ext uri="{FF2B5EF4-FFF2-40B4-BE49-F238E27FC236}">
                  <a16:creationId xmlns:a16="http://schemas.microsoft.com/office/drawing/2014/main" id="{661EF9F5-92BD-408E-B424-0A3A8A8CD3EB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62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#1</a:t>
            </a:r>
          </a:p>
        </p:txBody>
      </p:sp>
      <p:sp>
        <p:nvSpPr>
          <p:cNvPr id="87" name="Tijdelijke aanduiding voor tekst 20">
            <a:extLst>
              <a:ext uri="{FF2B5EF4-FFF2-40B4-BE49-F238E27FC236}">
                <a16:creationId xmlns:a16="http://schemas.microsoft.com/office/drawing/2014/main" id="{E0AC49C8-C235-4885-BD3C-1D2A34FDA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79" name="Tijdelijke aanduiding voor datum 3">
            <a:extLst>
              <a:ext uri="{FF2B5EF4-FFF2-40B4-BE49-F238E27FC236}">
                <a16:creationId xmlns:a16="http://schemas.microsoft.com/office/drawing/2014/main" id="{3448A454-9AD5-4C02-9820-84742FBCA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978164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9296FCC-2D96-4FF5-B2C7-7F77D620074E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168" name="COVER">
            <a:extLst>
              <a:ext uri="{FF2B5EF4-FFF2-40B4-BE49-F238E27FC236}">
                <a16:creationId xmlns:a16="http://schemas.microsoft.com/office/drawing/2014/main" id="{D11D53B4-6C08-443A-9E59-5AE7B176FFDA}"/>
              </a:ext>
            </a:extLst>
          </p:cNvPr>
          <p:cNvSpPr>
            <a:spLocks noChangeAspect="1"/>
          </p:cNvSpPr>
          <p:nvPr/>
        </p:nvSpPr>
        <p:spPr>
          <a:xfrm rot="10800000">
            <a:off x="3701678" y="598604"/>
            <a:ext cx="5293136" cy="5429870"/>
          </a:xfrm>
          <a:prstGeom prst="trapezoid">
            <a:avLst>
              <a:gd name="adj" fmla="val 443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3" name="Vrije vorm: vorm 182">
            <a:extLst>
              <a:ext uri="{FF2B5EF4-FFF2-40B4-BE49-F238E27FC236}">
                <a16:creationId xmlns:a16="http://schemas.microsoft.com/office/drawing/2014/main" id="{D48AA89F-D7BB-4BF7-81BA-2F923E48C81D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13750" y="2210963"/>
            <a:ext cx="4573943" cy="501599"/>
          </a:xfrm>
          <a:custGeom>
            <a:avLst/>
            <a:gdLst>
              <a:gd name="connsiteX0" fmla="*/ 0 w 4573943"/>
              <a:gd name="connsiteY0" fmla="*/ 0 h 501599"/>
              <a:gd name="connsiteX1" fmla="*/ 4357257 w 4573943"/>
              <a:gd name="connsiteY1" fmla="*/ 0 h 501599"/>
              <a:gd name="connsiteX2" fmla="*/ 4573943 w 4573943"/>
              <a:gd name="connsiteY2" fmla="*/ 501599 h 501599"/>
              <a:gd name="connsiteX3" fmla="*/ 0 w 4573943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3943" h="501599">
                <a:moveTo>
                  <a:pt x="0" y="0"/>
                </a:moveTo>
                <a:lnTo>
                  <a:pt x="4357257" y="0"/>
                </a:lnTo>
                <a:lnTo>
                  <a:pt x="4573943" y="501599"/>
                </a:lnTo>
                <a:lnTo>
                  <a:pt x="0" y="501599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#1</a:t>
            </a:r>
          </a:p>
        </p:txBody>
      </p:sp>
      <p:sp>
        <p:nvSpPr>
          <p:cNvPr id="187" name="Vrije vorm: vorm 186">
            <a:extLst>
              <a:ext uri="{FF2B5EF4-FFF2-40B4-BE49-F238E27FC236}">
                <a16:creationId xmlns:a16="http://schemas.microsoft.com/office/drawing/2014/main" id="{F31594B4-95E4-4CC0-A778-580C9FF3C2BE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-28266" y="2781089"/>
            <a:ext cx="4834748" cy="501599"/>
          </a:xfrm>
          <a:custGeom>
            <a:avLst/>
            <a:gdLst>
              <a:gd name="connsiteX0" fmla="*/ 0 w 4834748"/>
              <a:gd name="connsiteY0" fmla="*/ 0 h 501599"/>
              <a:gd name="connsiteX1" fmla="*/ 4618062 w 4834748"/>
              <a:gd name="connsiteY1" fmla="*/ 0 h 501599"/>
              <a:gd name="connsiteX2" fmla="*/ 4834748 w 4834748"/>
              <a:gd name="connsiteY2" fmla="*/ 501599 h 501599"/>
              <a:gd name="connsiteX3" fmla="*/ 0 w 4834748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4748" h="501599">
                <a:moveTo>
                  <a:pt x="0" y="0"/>
                </a:moveTo>
                <a:lnTo>
                  <a:pt x="4618062" y="0"/>
                </a:lnTo>
                <a:lnTo>
                  <a:pt x="4834748" y="501599"/>
                </a:lnTo>
                <a:lnTo>
                  <a:pt x="0" y="501599"/>
                </a:lnTo>
                <a:close/>
              </a:path>
            </a:pathLst>
          </a:custGeom>
          <a:solidFill>
            <a:srgbClr val="407C96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#2</a:t>
            </a:r>
          </a:p>
        </p:txBody>
      </p:sp>
      <p:sp>
        <p:nvSpPr>
          <p:cNvPr id="191" name="Vrije vorm: vorm 190">
            <a:extLst>
              <a:ext uri="{FF2B5EF4-FFF2-40B4-BE49-F238E27FC236}">
                <a16:creationId xmlns:a16="http://schemas.microsoft.com/office/drawing/2014/main" id="{EB9AAC2A-4A77-4A90-A3C3-DF086D8DC208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-6003" y="3351214"/>
            <a:ext cx="5058774" cy="501599"/>
          </a:xfrm>
          <a:custGeom>
            <a:avLst/>
            <a:gdLst>
              <a:gd name="connsiteX0" fmla="*/ 0 w 5058774"/>
              <a:gd name="connsiteY0" fmla="*/ 0 h 501599"/>
              <a:gd name="connsiteX1" fmla="*/ 4842088 w 5058774"/>
              <a:gd name="connsiteY1" fmla="*/ 0 h 501599"/>
              <a:gd name="connsiteX2" fmla="*/ 5058774 w 5058774"/>
              <a:gd name="connsiteY2" fmla="*/ 501599 h 501599"/>
              <a:gd name="connsiteX3" fmla="*/ 0 w 5058774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774" h="501599">
                <a:moveTo>
                  <a:pt x="0" y="0"/>
                </a:moveTo>
                <a:lnTo>
                  <a:pt x="4842088" y="0"/>
                </a:lnTo>
                <a:lnTo>
                  <a:pt x="5058774" y="501599"/>
                </a:lnTo>
                <a:lnTo>
                  <a:pt x="0" y="501599"/>
                </a:lnTo>
                <a:close/>
              </a:path>
            </a:pathLst>
          </a:custGeom>
          <a:solidFill>
            <a:srgbClr val="5987A0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#3</a:t>
            </a:r>
          </a:p>
        </p:txBody>
      </p:sp>
      <p:sp>
        <p:nvSpPr>
          <p:cNvPr id="196" name="Vrije vorm: vorm 195">
            <a:extLst>
              <a:ext uri="{FF2B5EF4-FFF2-40B4-BE49-F238E27FC236}">
                <a16:creationId xmlns:a16="http://schemas.microsoft.com/office/drawing/2014/main" id="{15264224-E39A-48DE-97BD-2C51F92AD9A7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-21720" y="3921340"/>
            <a:ext cx="5320780" cy="501599"/>
          </a:xfrm>
          <a:custGeom>
            <a:avLst/>
            <a:gdLst>
              <a:gd name="connsiteX0" fmla="*/ 0 w 5320780"/>
              <a:gd name="connsiteY0" fmla="*/ 0 h 501599"/>
              <a:gd name="connsiteX1" fmla="*/ 5104094 w 5320780"/>
              <a:gd name="connsiteY1" fmla="*/ 0 h 501599"/>
              <a:gd name="connsiteX2" fmla="*/ 5320780 w 5320780"/>
              <a:gd name="connsiteY2" fmla="*/ 501599 h 501599"/>
              <a:gd name="connsiteX3" fmla="*/ 0 w 5320780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0780" h="501599">
                <a:moveTo>
                  <a:pt x="0" y="0"/>
                </a:moveTo>
                <a:lnTo>
                  <a:pt x="5104094" y="0"/>
                </a:lnTo>
                <a:lnTo>
                  <a:pt x="5320780" y="501599"/>
                </a:lnTo>
                <a:lnTo>
                  <a:pt x="0" y="501599"/>
                </a:lnTo>
                <a:close/>
              </a:path>
            </a:pathLst>
          </a:custGeom>
          <a:solidFill>
            <a:srgbClr val="7297AD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#4</a:t>
            </a:r>
          </a:p>
        </p:txBody>
      </p:sp>
      <p:sp>
        <p:nvSpPr>
          <p:cNvPr id="200" name="Vrije vorm: vorm 199">
            <a:extLst>
              <a:ext uri="{FF2B5EF4-FFF2-40B4-BE49-F238E27FC236}">
                <a16:creationId xmlns:a16="http://schemas.microsoft.com/office/drawing/2014/main" id="{81F42388-45BE-4AD4-9C15-C156B5B2D60F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-21721" y="4491465"/>
            <a:ext cx="5567070" cy="501599"/>
          </a:xfrm>
          <a:custGeom>
            <a:avLst/>
            <a:gdLst>
              <a:gd name="connsiteX0" fmla="*/ 0 w 5567070"/>
              <a:gd name="connsiteY0" fmla="*/ 0 h 501599"/>
              <a:gd name="connsiteX1" fmla="*/ 5350384 w 5567070"/>
              <a:gd name="connsiteY1" fmla="*/ 0 h 501599"/>
              <a:gd name="connsiteX2" fmla="*/ 5567070 w 5567070"/>
              <a:gd name="connsiteY2" fmla="*/ 501599 h 501599"/>
              <a:gd name="connsiteX3" fmla="*/ 0 w 5567070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7070" h="501599">
                <a:moveTo>
                  <a:pt x="0" y="0"/>
                </a:moveTo>
                <a:lnTo>
                  <a:pt x="5350384" y="0"/>
                </a:lnTo>
                <a:lnTo>
                  <a:pt x="5567070" y="501599"/>
                </a:lnTo>
                <a:lnTo>
                  <a:pt x="0" y="501599"/>
                </a:lnTo>
                <a:close/>
              </a:path>
            </a:pathLst>
          </a:custGeom>
          <a:solidFill>
            <a:srgbClr val="94ADBF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#5</a:t>
            </a:r>
          </a:p>
        </p:txBody>
      </p:sp>
      <p:sp>
        <p:nvSpPr>
          <p:cNvPr id="204" name="Vrije vorm: vorm 203">
            <a:extLst>
              <a:ext uri="{FF2B5EF4-FFF2-40B4-BE49-F238E27FC236}">
                <a16:creationId xmlns:a16="http://schemas.microsoft.com/office/drawing/2014/main" id="{67E9AC27-0F42-49E1-A8A3-0B323DD3E1D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-19812" y="5061590"/>
            <a:ext cx="5811449" cy="501599"/>
          </a:xfrm>
          <a:custGeom>
            <a:avLst/>
            <a:gdLst>
              <a:gd name="connsiteX0" fmla="*/ 0 w 5811449"/>
              <a:gd name="connsiteY0" fmla="*/ 0 h 501599"/>
              <a:gd name="connsiteX1" fmla="*/ 5594763 w 5811449"/>
              <a:gd name="connsiteY1" fmla="*/ 0 h 501599"/>
              <a:gd name="connsiteX2" fmla="*/ 5811449 w 5811449"/>
              <a:gd name="connsiteY2" fmla="*/ 501599 h 501599"/>
              <a:gd name="connsiteX3" fmla="*/ 0 w 5811449"/>
              <a:gd name="connsiteY3" fmla="*/ 501599 h 50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1449" h="501599">
                <a:moveTo>
                  <a:pt x="0" y="0"/>
                </a:moveTo>
                <a:lnTo>
                  <a:pt x="5594763" y="0"/>
                </a:lnTo>
                <a:lnTo>
                  <a:pt x="5811449" y="501599"/>
                </a:lnTo>
                <a:lnTo>
                  <a:pt x="0" y="501599"/>
                </a:lnTo>
                <a:close/>
              </a:path>
            </a:pathLst>
          </a:custGeom>
          <a:solidFill>
            <a:srgbClr val="A6BBCA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#6</a:t>
            </a:r>
          </a:p>
        </p:txBody>
      </p:sp>
      <p:sp>
        <p:nvSpPr>
          <p:cNvPr id="205" name="Vrije vorm: vorm 204">
            <a:extLst>
              <a:ext uri="{FF2B5EF4-FFF2-40B4-BE49-F238E27FC236}">
                <a16:creationId xmlns:a16="http://schemas.microsoft.com/office/drawing/2014/main" id="{FCCFD05C-B91A-4B21-9672-D8F4F0E2B129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206" name="Vrije vorm: vorm 205">
            <a:extLst>
              <a:ext uri="{FF2B5EF4-FFF2-40B4-BE49-F238E27FC236}">
                <a16:creationId xmlns:a16="http://schemas.microsoft.com/office/drawing/2014/main" id="{DA560112-1A6E-4DFB-9B9B-FA5E01DA70CA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207" name="Vrije vorm: vorm 206">
            <a:extLst>
              <a:ext uri="{FF2B5EF4-FFF2-40B4-BE49-F238E27FC236}">
                <a16:creationId xmlns:a16="http://schemas.microsoft.com/office/drawing/2014/main" id="{E405BC33-9385-47EA-A975-5D9FF8CD0A0B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63" name="Text Placeholder 8">
            <a:extLst>
              <a:ext uri="{FF2B5EF4-FFF2-40B4-BE49-F238E27FC236}">
                <a16:creationId xmlns:a16="http://schemas.microsoft.com/office/drawing/2014/main" id="{9F85F915-1073-492A-A121-69454F4B5C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grpSp>
        <p:nvGrpSpPr>
          <p:cNvPr id="164" name="INSTRUCTION">
            <a:extLst>
              <a:ext uri="{FF2B5EF4-FFF2-40B4-BE49-F238E27FC236}">
                <a16:creationId xmlns:a16="http://schemas.microsoft.com/office/drawing/2014/main" id="{AF197939-ABBC-49BF-B5B5-27B1D4FC18D8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65" name="Rechte verbindingslijn 146">
              <a:extLst>
                <a:ext uri="{FF2B5EF4-FFF2-40B4-BE49-F238E27FC236}">
                  <a16:creationId xmlns:a16="http://schemas.microsoft.com/office/drawing/2014/main" id="{7E6B20AC-7193-4F92-B615-5886748AF2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6" name="Ovaal 221">
              <a:extLst>
                <a:ext uri="{FF2B5EF4-FFF2-40B4-BE49-F238E27FC236}">
                  <a16:creationId xmlns:a16="http://schemas.microsoft.com/office/drawing/2014/main" id="{D795AFA0-77D6-451D-A17D-FA5A9DDD3174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7" name="Ovaal 222">
              <a:extLst>
                <a:ext uri="{FF2B5EF4-FFF2-40B4-BE49-F238E27FC236}">
                  <a16:creationId xmlns:a16="http://schemas.microsoft.com/office/drawing/2014/main" id="{493E08F5-BC7C-44C0-9E76-36E2FE3669C0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224">
              <a:extLst>
                <a:ext uri="{FF2B5EF4-FFF2-40B4-BE49-F238E27FC236}">
                  <a16:creationId xmlns:a16="http://schemas.microsoft.com/office/drawing/2014/main" id="{ED693D5D-23BD-45F3-A994-4F7D162706B6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0" name="Ovaal 225">
              <a:extLst>
                <a:ext uri="{FF2B5EF4-FFF2-40B4-BE49-F238E27FC236}">
                  <a16:creationId xmlns:a16="http://schemas.microsoft.com/office/drawing/2014/main" id="{EF668792-43E2-46BB-B635-CC42402F5F25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1" name="Meer informatie">
              <a:extLst>
                <a:ext uri="{FF2B5EF4-FFF2-40B4-BE49-F238E27FC236}">
                  <a16:creationId xmlns:a16="http://schemas.microsoft.com/office/drawing/2014/main" id="{096526F0-C7CB-4881-9DEC-888BBB617B02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46" name="Freeform 101">
                <a:extLst>
                  <a:ext uri="{FF2B5EF4-FFF2-40B4-BE49-F238E27FC236}">
                    <a16:creationId xmlns:a16="http://schemas.microsoft.com/office/drawing/2014/main" id="{63DDB333-6926-4935-AA31-1C318ABBD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47" name="Rechthoek 291">
                <a:extLst>
                  <a:ext uri="{FF2B5EF4-FFF2-40B4-BE49-F238E27FC236}">
                    <a16:creationId xmlns:a16="http://schemas.microsoft.com/office/drawing/2014/main" id="{3EB8CB58-F8EB-4683-A94F-74710D28AA57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8" name="Rechte verbindingslijn 292">
                <a:extLst>
                  <a:ext uri="{FF2B5EF4-FFF2-40B4-BE49-F238E27FC236}">
                    <a16:creationId xmlns:a16="http://schemas.microsoft.com/office/drawing/2014/main" id="{EA494CE6-33B4-429F-9E09-F7F5B15930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2" name="Rechthoek 227">
              <a:extLst>
                <a:ext uri="{FF2B5EF4-FFF2-40B4-BE49-F238E27FC236}">
                  <a16:creationId xmlns:a16="http://schemas.microsoft.com/office/drawing/2014/main" id="{1FA045BD-C2AC-49B5-B9C0-46ADC8CE180E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3" name="Ovaal 228">
              <a:extLst>
                <a:ext uri="{FF2B5EF4-FFF2-40B4-BE49-F238E27FC236}">
                  <a16:creationId xmlns:a16="http://schemas.microsoft.com/office/drawing/2014/main" id="{41447565-DD96-4B59-9D80-AD7BE8976072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4" name="Rechte verbindingslijn 229">
              <a:extLst>
                <a:ext uri="{FF2B5EF4-FFF2-40B4-BE49-F238E27FC236}">
                  <a16:creationId xmlns:a16="http://schemas.microsoft.com/office/drawing/2014/main" id="{ED553BB9-6E93-4BD9-A33D-973271A006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5" name="Groep 230">
              <a:extLst>
                <a:ext uri="{FF2B5EF4-FFF2-40B4-BE49-F238E27FC236}">
                  <a16:creationId xmlns:a16="http://schemas.microsoft.com/office/drawing/2014/main" id="{9033A512-87AD-4E8F-A5B9-0AD4C46BB1C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6" name="Rechthoek 238">
                <a:extLst>
                  <a:ext uri="{FF2B5EF4-FFF2-40B4-BE49-F238E27FC236}">
                    <a16:creationId xmlns:a16="http://schemas.microsoft.com/office/drawing/2014/main" id="{6233DC9C-9705-4376-B7D5-F8A00DE0439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8" name="Rechte verbindingslijn 239">
                <a:extLst>
                  <a:ext uri="{FF2B5EF4-FFF2-40B4-BE49-F238E27FC236}">
                    <a16:creationId xmlns:a16="http://schemas.microsoft.com/office/drawing/2014/main" id="{E797B9B8-6E47-4EB9-85B2-15FD20F10C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Rechte verbindingslijn 240">
                <a:extLst>
                  <a:ext uri="{FF2B5EF4-FFF2-40B4-BE49-F238E27FC236}">
                    <a16:creationId xmlns:a16="http://schemas.microsoft.com/office/drawing/2014/main" id="{A88D1E39-7790-4DA2-B43A-625995100B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Rechthoek 241">
                <a:extLst>
                  <a:ext uri="{FF2B5EF4-FFF2-40B4-BE49-F238E27FC236}">
                    <a16:creationId xmlns:a16="http://schemas.microsoft.com/office/drawing/2014/main" id="{A1419D29-3640-47BE-9C11-811D2C50FD3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2" name="Groep 242">
                <a:extLst>
                  <a:ext uri="{FF2B5EF4-FFF2-40B4-BE49-F238E27FC236}">
                    <a16:creationId xmlns:a16="http://schemas.microsoft.com/office/drawing/2014/main" id="{33DF7D32-C41B-4BB9-ACFF-FEF523A2116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7" name="Groep 281">
                  <a:extLst>
                    <a:ext uri="{FF2B5EF4-FFF2-40B4-BE49-F238E27FC236}">
                      <a16:creationId xmlns:a16="http://schemas.microsoft.com/office/drawing/2014/main" id="{6AB2CDAB-5583-4985-883F-B7EF8DC670B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41" name="Rechte verbindingslijn 285">
                    <a:extLst>
                      <a:ext uri="{FF2B5EF4-FFF2-40B4-BE49-F238E27FC236}">
                        <a16:creationId xmlns:a16="http://schemas.microsoft.com/office/drawing/2014/main" id="{24E5369A-7249-4405-90C7-C723BDE531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86">
                    <a:extLst>
                      <a:ext uri="{FF2B5EF4-FFF2-40B4-BE49-F238E27FC236}">
                        <a16:creationId xmlns:a16="http://schemas.microsoft.com/office/drawing/2014/main" id="{0EBFC732-4903-4EE2-ACFB-956296C454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87">
                    <a:extLst>
                      <a:ext uri="{FF2B5EF4-FFF2-40B4-BE49-F238E27FC236}">
                        <a16:creationId xmlns:a16="http://schemas.microsoft.com/office/drawing/2014/main" id="{BC0792D7-9BFA-4F97-8C8C-E23523459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88">
                    <a:extLst>
                      <a:ext uri="{FF2B5EF4-FFF2-40B4-BE49-F238E27FC236}">
                        <a16:creationId xmlns:a16="http://schemas.microsoft.com/office/drawing/2014/main" id="{AEA7C3C1-FCD6-400A-B2F9-A8DA004A2B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5" name="Rechte verbindingslijn 289">
                    <a:extLst>
                      <a:ext uri="{FF2B5EF4-FFF2-40B4-BE49-F238E27FC236}">
                        <a16:creationId xmlns:a16="http://schemas.microsoft.com/office/drawing/2014/main" id="{55372A0F-176B-4234-B491-C799E75DC2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8" name="Groep 282">
                  <a:extLst>
                    <a:ext uri="{FF2B5EF4-FFF2-40B4-BE49-F238E27FC236}">
                      <a16:creationId xmlns:a16="http://schemas.microsoft.com/office/drawing/2014/main" id="{7690EF42-FFF6-41EB-8BBB-DCAA5D93130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9" name="Rechthoek 283">
                    <a:extLst>
                      <a:ext uri="{FF2B5EF4-FFF2-40B4-BE49-F238E27FC236}">
                        <a16:creationId xmlns:a16="http://schemas.microsoft.com/office/drawing/2014/main" id="{8F198AEB-4E04-4EEB-B801-ED6D5F45C0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Pijl: punthaak 284">
                    <a:extLst>
                      <a:ext uri="{FF2B5EF4-FFF2-40B4-BE49-F238E27FC236}">
                        <a16:creationId xmlns:a16="http://schemas.microsoft.com/office/drawing/2014/main" id="{BB2D2409-F514-4903-86AF-7291E593A58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3" name="Groep 243">
                <a:extLst>
                  <a:ext uri="{FF2B5EF4-FFF2-40B4-BE49-F238E27FC236}">
                    <a16:creationId xmlns:a16="http://schemas.microsoft.com/office/drawing/2014/main" id="{B69BD5C1-0C1A-4589-AC17-2EEB4307C40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8" name="Groep 272">
                  <a:extLst>
                    <a:ext uri="{FF2B5EF4-FFF2-40B4-BE49-F238E27FC236}">
                      <a16:creationId xmlns:a16="http://schemas.microsoft.com/office/drawing/2014/main" id="{387F9668-4D07-41FE-B440-DD7EC8BE645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32" name="Rechte verbindingslijn 276">
                    <a:extLst>
                      <a:ext uri="{FF2B5EF4-FFF2-40B4-BE49-F238E27FC236}">
                        <a16:creationId xmlns:a16="http://schemas.microsoft.com/office/drawing/2014/main" id="{4C55B813-DED6-43A4-B49C-3B4921EF4A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77">
                    <a:extLst>
                      <a:ext uri="{FF2B5EF4-FFF2-40B4-BE49-F238E27FC236}">
                        <a16:creationId xmlns:a16="http://schemas.microsoft.com/office/drawing/2014/main" id="{54764F32-E979-4B36-BBF8-7611B3EEAE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78">
                    <a:extLst>
                      <a:ext uri="{FF2B5EF4-FFF2-40B4-BE49-F238E27FC236}">
                        <a16:creationId xmlns:a16="http://schemas.microsoft.com/office/drawing/2014/main" id="{7213A7E7-5DD4-4F7C-B277-3551683E4E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79">
                    <a:extLst>
                      <a:ext uri="{FF2B5EF4-FFF2-40B4-BE49-F238E27FC236}">
                        <a16:creationId xmlns:a16="http://schemas.microsoft.com/office/drawing/2014/main" id="{6AC7872B-4C84-4743-9293-4E103FC41B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0">
                    <a:extLst>
                      <a:ext uri="{FF2B5EF4-FFF2-40B4-BE49-F238E27FC236}">
                        <a16:creationId xmlns:a16="http://schemas.microsoft.com/office/drawing/2014/main" id="{1272B0D5-5404-4C97-B8B0-EB8D83A9E4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9" name="Groep 273">
                  <a:extLst>
                    <a:ext uri="{FF2B5EF4-FFF2-40B4-BE49-F238E27FC236}">
                      <a16:creationId xmlns:a16="http://schemas.microsoft.com/office/drawing/2014/main" id="{FA850DF1-8581-4FCC-B8C7-19BFF6F8A0F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0" name="Rechthoek 274">
                    <a:extLst>
                      <a:ext uri="{FF2B5EF4-FFF2-40B4-BE49-F238E27FC236}">
                        <a16:creationId xmlns:a16="http://schemas.microsoft.com/office/drawing/2014/main" id="{DF6A41F7-14E9-43DB-870C-6788C17307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Pijl: punthaak 275">
                    <a:extLst>
                      <a:ext uri="{FF2B5EF4-FFF2-40B4-BE49-F238E27FC236}">
                        <a16:creationId xmlns:a16="http://schemas.microsoft.com/office/drawing/2014/main" id="{CF0706B9-9312-4B8F-90C0-B6E99C7A523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4" name="Rechte verbindingslijn 244">
                <a:extLst>
                  <a:ext uri="{FF2B5EF4-FFF2-40B4-BE49-F238E27FC236}">
                    <a16:creationId xmlns:a16="http://schemas.microsoft.com/office/drawing/2014/main" id="{D7CCEAE1-9E55-4353-864D-CAA2C080A6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5" name="Rechte verbindingslijn 245">
                <a:extLst>
                  <a:ext uri="{FF2B5EF4-FFF2-40B4-BE49-F238E27FC236}">
                    <a16:creationId xmlns:a16="http://schemas.microsoft.com/office/drawing/2014/main" id="{3D25698D-BF2C-4C91-A3F7-9B17F0686C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7" name="Groep 246">
                <a:extLst>
                  <a:ext uri="{FF2B5EF4-FFF2-40B4-BE49-F238E27FC236}">
                    <a16:creationId xmlns:a16="http://schemas.microsoft.com/office/drawing/2014/main" id="{9224178E-AE4C-4619-B4F6-8599C514344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7" name="Rechthoek 261">
                  <a:extLst>
                    <a:ext uri="{FF2B5EF4-FFF2-40B4-BE49-F238E27FC236}">
                      <a16:creationId xmlns:a16="http://schemas.microsoft.com/office/drawing/2014/main" id="{6A15ADDA-5968-4CC0-9F6D-CFBD6B2C8AB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8" name="Groep 262">
                  <a:extLst>
                    <a:ext uri="{FF2B5EF4-FFF2-40B4-BE49-F238E27FC236}">
                      <a16:creationId xmlns:a16="http://schemas.microsoft.com/office/drawing/2014/main" id="{BDC34200-31AF-4273-A8BE-B5B14A51058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9" name="Groep 263">
                    <a:extLst>
                      <a:ext uri="{FF2B5EF4-FFF2-40B4-BE49-F238E27FC236}">
                        <a16:creationId xmlns:a16="http://schemas.microsoft.com/office/drawing/2014/main" id="{AE7913CF-A6AE-4690-84B9-E79AC2C5EC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23" name="Rechte verbindingslijn 267">
                      <a:extLst>
                        <a:ext uri="{FF2B5EF4-FFF2-40B4-BE49-F238E27FC236}">
                          <a16:creationId xmlns:a16="http://schemas.microsoft.com/office/drawing/2014/main" id="{B8BBA027-2887-4326-8337-DB3AA924D1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4" name="Rechte verbindingslijn 268">
                      <a:extLst>
                        <a:ext uri="{FF2B5EF4-FFF2-40B4-BE49-F238E27FC236}">
                          <a16:creationId xmlns:a16="http://schemas.microsoft.com/office/drawing/2014/main" id="{7F0942DA-77F6-4FA5-864C-71770FE244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5" name="Rechte verbindingslijn 269">
                      <a:extLst>
                        <a:ext uri="{FF2B5EF4-FFF2-40B4-BE49-F238E27FC236}">
                          <a16:creationId xmlns:a16="http://schemas.microsoft.com/office/drawing/2014/main" id="{AF5A4DEC-FFBA-43CD-917C-CA1E007FA3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6" name="Rechte verbindingslijn 270">
                      <a:extLst>
                        <a:ext uri="{FF2B5EF4-FFF2-40B4-BE49-F238E27FC236}">
                          <a16:creationId xmlns:a16="http://schemas.microsoft.com/office/drawing/2014/main" id="{5204B9C5-E140-427C-A490-D362D7D9C0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7" name="Rechte verbindingslijn 271">
                      <a:extLst>
                        <a:ext uri="{FF2B5EF4-FFF2-40B4-BE49-F238E27FC236}">
                          <a16:creationId xmlns:a16="http://schemas.microsoft.com/office/drawing/2014/main" id="{3DB3960C-68BC-4528-BFA1-9B46DB5BBB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20" name="Groep 264">
                    <a:extLst>
                      <a:ext uri="{FF2B5EF4-FFF2-40B4-BE49-F238E27FC236}">
                        <a16:creationId xmlns:a16="http://schemas.microsoft.com/office/drawing/2014/main" id="{FF318C37-3D9C-4B85-BA80-64078593CF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21" name="Rechthoek 265">
                      <a:extLst>
                        <a:ext uri="{FF2B5EF4-FFF2-40B4-BE49-F238E27FC236}">
                          <a16:creationId xmlns:a16="http://schemas.microsoft.com/office/drawing/2014/main" id="{E571F939-D4F9-4664-ABA3-06E3AD0D9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2" name="Pijl: punthaak 266">
                      <a:extLst>
                        <a:ext uri="{FF2B5EF4-FFF2-40B4-BE49-F238E27FC236}">
                          <a16:creationId xmlns:a16="http://schemas.microsoft.com/office/drawing/2014/main" id="{617A065B-2D65-49B0-BA23-F8E06EE149D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8" name="Groep 247">
                <a:extLst>
                  <a:ext uri="{FF2B5EF4-FFF2-40B4-BE49-F238E27FC236}">
                    <a16:creationId xmlns:a16="http://schemas.microsoft.com/office/drawing/2014/main" id="{48C4414A-19FA-4495-80EB-5909373D3F1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2" name="Rechthoek 250">
                  <a:extLst>
                    <a:ext uri="{FF2B5EF4-FFF2-40B4-BE49-F238E27FC236}">
                      <a16:creationId xmlns:a16="http://schemas.microsoft.com/office/drawing/2014/main" id="{46F5FD12-62A0-4BD9-B911-949D2D1B46C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3" name="Groep 251">
                  <a:extLst>
                    <a:ext uri="{FF2B5EF4-FFF2-40B4-BE49-F238E27FC236}">
                      <a16:creationId xmlns:a16="http://schemas.microsoft.com/office/drawing/2014/main" id="{4C85CE28-3A20-417E-9C01-02B96E4ADAB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8" name="Groep 252">
                    <a:extLst>
                      <a:ext uri="{FF2B5EF4-FFF2-40B4-BE49-F238E27FC236}">
                        <a16:creationId xmlns:a16="http://schemas.microsoft.com/office/drawing/2014/main" id="{D0EE3A33-F198-4DFC-B683-C81AEEF642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12" name="Rechte verbindingslijn 256">
                      <a:extLst>
                        <a:ext uri="{FF2B5EF4-FFF2-40B4-BE49-F238E27FC236}">
                          <a16:creationId xmlns:a16="http://schemas.microsoft.com/office/drawing/2014/main" id="{2EB9C0FA-E4C6-425C-A965-3E1C820E58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57">
                      <a:extLst>
                        <a:ext uri="{FF2B5EF4-FFF2-40B4-BE49-F238E27FC236}">
                          <a16:creationId xmlns:a16="http://schemas.microsoft.com/office/drawing/2014/main" id="{5D722AA1-FD4E-4148-80FB-35BE272459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58">
                      <a:extLst>
                        <a:ext uri="{FF2B5EF4-FFF2-40B4-BE49-F238E27FC236}">
                          <a16:creationId xmlns:a16="http://schemas.microsoft.com/office/drawing/2014/main" id="{86672414-26AC-49F4-86DD-3599DD544A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59">
                      <a:extLst>
                        <a:ext uri="{FF2B5EF4-FFF2-40B4-BE49-F238E27FC236}">
                          <a16:creationId xmlns:a16="http://schemas.microsoft.com/office/drawing/2014/main" id="{876744A3-7517-46C5-B411-4DED72B3D3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60">
                      <a:extLst>
                        <a:ext uri="{FF2B5EF4-FFF2-40B4-BE49-F238E27FC236}">
                          <a16:creationId xmlns:a16="http://schemas.microsoft.com/office/drawing/2014/main" id="{BC26A3D8-CE5A-4EBE-9EDA-7D23C2CEBC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9" name="Groep 253">
                    <a:extLst>
                      <a:ext uri="{FF2B5EF4-FFF2-40B4-BE49-F238E27FC236}">
                        <a16:creationId xmlns:a16="http://schemas.microsoft.com/office/drawing/2014/main" id="{F33780B1-504E-4427-8D94-AE240D07B62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0" name="Rechthoek 254">
                      <a:extLst>
                        <a:ext uri="{FF2B5EF4-FFF2-40B4-BE49-F238E27FC236}">
                          <a16:creationId xmlns:a16="http://schemas.microsoft.com/office/drawing/2014/main" id="{5BF96112-842A-460B-BBE6-3014E15733D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1" name="Pijl: punthaak 255">
                      <a:extLst>
                        <a:ext uri="{FF2B5EF4-FFF2-40B4-BE49-F238E27FC236}">
                          <a16:creationId xmlns:a16="http://schemas.microsoft.com/office/drawing/2014/main" id="{6E7784E4-6A76-474C-8C02-2514AD7738C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9" name="Rechthoek 248">
                <a:extLst>
                  <a:ext uri="{FF2B5EF4-FFF2-40B4-BE49-F238E27FC236}">
                    <a16:creationId xmlns:a16="http://schemas.microsoft.com/office/drawing/2014/main" id="{45C70738-CFC8-4C62-8F09-C5261122D47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01" name="Rechthoek 249">
                <a:extLst>
                  <a:ext uri="{FF2B5EF4-FFF2-40B4-BE49-F238E27FC236}">
                    <a16:creationId xmlns:a16="http://schemas.microsoft.com/office/drawing/2014/main" id="{3815C46F-AA3D-4DAB-86E0-697EED1511A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6" name="Rechte verbindingslijn 231">
              <a:extLst>
                <a:ext uri="{FF2B5EF4-FFF2-40B4-BE49-F238E27FC236}">
                  <a16:creationId xmlns:a16="http://schemas.microsoft.com/office/drawing/2014/main" id="{3A882D7A-0CEB-4189-A8E7-352A018511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8" name="Ovaal 232">
              <a:extLst>
                <a:ext uri="{FF2B5EF4-FFF2-40B4-BE49-F238E27FC236}">
                  <a16:creationId xmlns:a16="http://schemas.microsoft.com/office/drawing/2014/main" id="{F0447803-CABA-40E0-8D52-32FDFAF06C03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0" name="Ovaal 233">
              <a:extLst>
                <a:ext uri="{FF2B5EF4-FFF2-40B4-BE49-F238E27FC236}">
                  <a16:creationId xmlns:a16="http://schemas.microsoft.com/office/drawing/2014/main" id="{033D1156-5E72-4B93-A43A-8D986446ECE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1" name="Ovaal 234">
              <a:extLst>
                <a:ext uri="{FF2B5EF4-FFF2-40B4-BE49-F238E27FC236}">
                  <a16:creationId xmlns:a16="http://schemas.microsoft.com/office/drawing/2014/main" id="{314CC72A-AC9A-4A4E-A2A4-A898B1BE50CE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2" name="Ovaal 235">
              <a:extLst>
                <a:ext uri="{FF2B5EF4-FFF2-40B4-BE49-F238E27FC236}">
                  <a16:creationId xmlns:a16="http://schemas.microsoft.com/office/drawing/2014/main" id="{051310DC-4E22-4134-897D-741C01BC01C2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4" name="Rechthoek 236">
              <a:extLst>
                <a:ext uri="{FF2B5EF4-FFF2-40B4-BE49-F238E27FC236}">
                  <a16:creationId xmlns:a16="http://schemas.microsoft.com/office/drawing/2014/main" id="{C0211AEF-AC02-4B20-BAE5-81972A26E16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5" name="Rechthoek 237">
              <a:extLst>
                <a:ext uri="{FF2B5EF4-FFF2-40B4-BE49-F238E27FC236}">
                  <a16:creationId xmlns:a16="http://schemas.microsoft.com/office/drawing/2014/main" id="{83F7A21A-1D60-4F1C-9367-898D0040A02C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0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#2</a:t>
            </a:r>
          </a:p>
        </p:txBody>
      </p:sp>
      <p:sp>
        <p:nvSpPr>
          <p:cNvPr id="87" name="Tijdelijke aanduiding voor tekst 20">
            <a:extLst>
              <a:ext uri="{FF2B5EF4-FFF2-40B4-BE49-F238E27FC236}">
                <a16:creationId xmlns:a16="http://schemas.microsoft.com/office/drawing/2014/main" id="{E0AC49C8-C235-4885-BD3C-1D2A34FDAC5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79" name="Tijdelijke aanduiding voor datum 3">
            <a:extLst>
              <a:ext uri="{FF2B5EF4-FFF2-40B4-BE49-F238E27FC236}">
                <a16:creationId xmlns:a16="http://schemas.microsoft.com/office/drawing/2014/main" id="{3448A454-9AD5-4C02-9820-84742FBCA772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978164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1018695-A8DD-485A-9A4C-37BB179759A1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205" name="Vrije vorm: vorm 204">
            <a:extLst>
              <a:ext uri="{FF2B5EF4-FFF2-40B4-BE49-F238E27FC236}">
                <a16:creationId xmlns:a16="http://schemas.microsoft.com/office/drawing/2014/main" id="{FCCFD05C-B91A-4B21-9672-D8F4F0E2B129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206" name="Vrije vorm: vorm 205">
            <a:extLst>
              <a:ext uri="{FF2B5EF4-FFF2-40B4-BE49-F238E27FC236}">
                <a16:creationId xmlns:a16="http://schemas.microsoft.com/office/drawing/2014/main" id="{DA560112-1A6E-4DFB-9B9B-FA5E01DA70CA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207" name="Vrije vorm: vorm 206">
            <a:extLst>
              <a:ext uri="{FF2B5EF4-FFF2-40B4-BE49-F238E27FC236}">
                <a16:creationId xmlns:a16="http://schemas.microsoft.com/office/drawing/2014/main" id="{E405BC33-9385-47EA-A975-5D9FF8CD0A0B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4D363BA8-51D3-417A-99A2-5D199FDD31D6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34476" y="2300007"/>
            <a:ext cx="4915882" cy="1018805"/>
          </a:xfrm>
          <a:custGeom>
            <a:avLst/>
            <a:gdLst>
              <a:gd name="connsiteX0" fmla="*/ 0 w 4915882"/>
              <a:gd name="connsiteY0" fmla="*/ 0 h 1018805"/>
              <a:gd name="connsiteX1" fmla="*/ 4475767 w 4915882"/>
              <a:gd name="connsiteY1" fmla="*/ 0 h 1018805"/>
              <a:gd name="connsiteX2" fmla="*/ 4915882 w 4915882"/>
              <a:gd name="connsiteY2" fmla="*/ 1018805 h 1018805"/>
              <a:gd name="connsiteX3" fmla="*/ 0 w 4915882"/>
              <a:gd name="connsiteY3" fmla="*/ 1018805 h 10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5882" h="1018805">
                <a:moveTo>
                  <a:pt x="0" y="0"/>
                </a:moveTo>
                <a:lnTo>
                  <a:pt x="4475767" y="0"/>
                </a:lnTo>
                <a:lnTo>
                  <a:pt x="4915882" y="1018805"/>
                </a:lnTo>
                <a:lnTo>
                  <a:pt x="0" y="1018805"/>
                </a:lnTo>
                <a:close/>
              </a:path>
            </a:pathLst>
          </a:custGeom>
          <a:solidFill>
            <a:schemeClr val="accent2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#1</a:t>
            </a:r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24B982D4-39C0-44A5-BB01-47C3DDEC2371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-19265" y="3382261"/>
            <a:ext cx="5368194" cy="1018805"/>
          </a:xfrm>
          <a:custGeom>
            <a:avLst/>
            <a:gdLst>
              <a:gd name="connsiteX0" fmla="*/ 0 w 5368194"/>
              <a:gd name="connsiteY0" fmla="*/ 0 h 1018805"/>
              <a:gd name="connsiteX1" fmla="*/ 4928080 w 5368194"/>
              <a:gd name="connsiteY1" fmla="*/ 0 h 1018805"/>
              <a:gd name="connsiteX2" fmla="*/ 5368194 w 5368194"/>
              <a:gd name="connsiteY2" fmla="*/ 1018805 h 1018805"/>
              <a:gd name="connsiteX3" fmla="*/ 0 w 5368194"/>
              <a:gd name="connsiteY3" fmla="*/ 1018805 h 10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8194" h="1018805">
                <a:moveTo>
                  <a:pt x="0" y="0"/>
                </a:moveTo>
                <a:lnTo>
                  <a:pt x="4928080" y="0"/>
                </a:lnTo>
                <a:lnTo>
                  <a:pt x="5368194" y="1018805"/>
                </a:lnTo>
                <a:lnTo>
                  <a:pt x="0" y="1018805"/>
                </a:lnTo>
                <a:close/>
              </a:path>
            </a:pathLst>
          </a:custGeom>
          <a:solidFill>
            <a:srgbClr val="407C96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#2</a:t>
            </a:r>
          </a:p>
        </p:txBody>
      </p:sp>
      <p:sp>
        <p:nvSpPr>
          <p:cNvPr id="197" name="Vrije vorm: vorm 196">
            <a:extLst>
              <a:ext uri="{FF2B5EF4-FFF2-40B4-BE49-F238E27FC236}">
                <a16:creationId xmlns:a16="http://schemas.microsoft.com/office/drawing/2014/main" id="{73B5A345-8B73-44B0-AD0A-4882E9F6EB13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-34475" y="4464515"/>
            <a:ext cx="5850929" cy="1018805"/>
          </a:xfrm>
          <a:custGeom>
            <a:avLst/>
            <a:gdLst>
              <a:gd name="connsiteX0" fmla="*/ 0 w 5850929"/>
              <a:gd name="connsiteY0" fmla="*/ 0 h 1018805"/>
              <a:gd name="connsiteX1" fmla="*/ 5410815 w 5850929"/>
              <a:gd name="connsiteY1" fmla="*/ 0 h 1018805"/>
              <a:gd name="connsiteX2" fmla="*/ 5850929 w 5850929"/>
              <a:gd name="connsiteY2" fmla="*/ 1018805 h 1018805"/>
              <a:gd name="connsiteX3" fmla="*/ 0 w 5850929"/>
              <a:gd name="connsiteY3" fmla="*/ 1018805 h 101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0929" h="1018805">
                <a:moveTo>
                  <a:pt x="0" y="0"/>
                </a:moveTo>
                <a:lnTo>
                  <a:pt x="5410815" y="0"/>
                </a:lnTo>
                <a:lnTo>
                  <a:pt x="5850929" y="1018805"/>
                </a:lnTo>
                <a:lnTo>
                  <a:pt x="0" y="1018805"/>
                </a:lnTo>
                <a:close/>
              </a:path>
            </a:pathLst>
          </a:custGeom>
          <a:solidFill>
            <a:srgbClr val="5987A0"/>
          </a:solidFill>
        </p:spPr>
        <p:txBody>
          <a:bodyPr vert="horz" wrap="square" lIns="1260000"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Title #3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41B80AF5-D126-41DD-9CFD-864B581EF5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grpSp>
        <p:nvGrpSpPr>
          <p:cNvPr id="89" name="INSTRUCTION">
            <a:extLst>
              <a:ext uri="{FF2B5EF4-FFF2-40B4-BE49-F238E27FC236}">
                <a16:creationId xmlns:a16="http://schemas.microsoft.com/office/drawing/2014/main" id="{6D4D09BF-1B92-477A-BC6E-2186AC44863B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63" name="Rechte verbindingslijn 146">
              <a:extLst>
                <a:ext uri="{FF2B5EF4-FFF2-40B4-BE49-F238E27FC236}">
                  <a16:creationId xmlns:a16="http://schemas.microsoft.com/office/drawing/2014/main" id="{0E56C5C6-D0FC-4679-8F48-D158CA716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4" name="Ovaal 221">
              <a:extLst>
                <a:ext uri="{FF2B5EF4-FFF2-40B4-BE49-F238E27FC236}">
                  <a16:creationId xmlns:a16="http://schemas.microsoft.com/office/drawing/2014/main" id="{33B35D19-9272-4415-8B9D-171FE21DFED8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5" name="Ovaal 222">
              <a:extLst>
                <a:ext uri="{FF2B5EF4-FFF2-40B4-BE49-F238E27FC236}">
                  <a16:creationId xmlns:a16="http://schemas.microsoft.com/office/drawing/2014/main" id="{969F44E4-41E4-4C76-B864-1541217F852A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6" name="Ovaal 224">
              <a:extLst>
                <a:ext uri="{FF2B5EF4-FFF2-40B4-BE49-F238E27FC236}">
                  <a16:creationId xmlns:a16="http://schemas.microsoft.com/office/drawing/2014/main" id="{C421B84F-13EC-4720-A049-85932D43573A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7" name="Ovaal 225">
              <a:extLst>
                <a:ext uri="{FF2B5EF4-FFF2-40B4-BE49-F238E27FC236}">
                  <a16:creationId xmlns:a16="http://schemas.microsoft.com/office/drawing/2014/main" id="{9F4878D7-6416-4EC4-89D5-B6CE2750AEB3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68" name="Meer informatie">
              <a:extLst>
                <a:ext uri="{FF2B5EF4-FFF2-40B4-BE49-F238E27FC236}">
                  <a16:creationId xmlns:a16="http://schemas.microsoft.com/office/drawing/2014/main" id="{67E52115-4F64-448B-A268-D8C68CEDD8B8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40" name="Freeform 101">
                <a:extLst>
                  <a:ext uri="{FF2B5EF4-FFF2-40B4-BE49-F238E27FC236}">
                    <a16:creationId xmlns:a16="http://schemas.microsoft.com/office/drawing/2014/main" id="{674FACA4-0B99-468B-A3F3-FE78075FC3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41" name="Rechthoek 291">
                <a:extLst>
                  <a:ext uri="{FF2B5EF4-FFF2-40B4-BE49-F238E27FC236}">
                    <a16:creationId xmlns:a16="http://schemas.microsoft.com/office/drawing/2014/main" id="{550A9720-12D0-4C48-BA38-AA40DCD14AC6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42" name="Rechte verbindingslijn 292">
                <a:extLst>
                  <a:ext uri="{FF2B5EF4-FFF2-40B4-BE49-F238E27FC236}">
                    <a16:creationId xmlns:a16="http://schemas.microsoft.com/office/drawing/2014/main" id="{06D5FEC2-2A2B-458B-A442-4F23FE411B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9" name="Rechthoek 227">
              <a:extLst>
                <a:ext uri="{FF2B5EF4-FFF2-40B4-BE49-F238E27FC236}">
                  <a16:creationId xmlns:a16="http://schemas.microsoft.com/office/drawing/2014/main" id="{E449D571-95BE-4B55-8AF1-A47DB75FC1E9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0" name="Ovaal 228">
              <a:extLst>
                <a:ext uri="{FF2B5EF4-FFF2-40B4-BE49-F238E27FC236}">
                  <a16:creationId xmlns:a16="http://schemas.microsoft.com/office/drawing/2014/main" id="{73C66A45-32CC-476B-9A3E-00A2CF00CF8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1" name="Rechte verbindingslijn 229">
              <a:extLst>
                <a:ext uri="{FF2B5EF4-FFF2-40B4-BE49-F238E27FC236}">
                  <a16:creationId xmlns:a16="http://schemas.microsoft.com/office/drawing/2014/main" id="{E4A56CE0-FDCC-4132-8413-6DE935C0AE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2" name="Groep 230">
              <a:extLst>
                <a:ext uri="{FF2B5EF4-FFF2-40B4-BE49-F238E27FC236}">
                  <a16:creationId xmlns:a16="http://schemas.microsoft.com/office/drawing/2014/main" id="{6A53C3F8-CD17-48B1-A5C4-798B407E9A0F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2" name="Rechthoek 238">
                <a:extLst>
                  <a:ext uri="{FF2B5EF4-FFF2-40B4-BE49-F238E27FC236}">
                    <a16:creationId xmlns:a16="http://schemas.microsoft.com/office/drawing/2014/main" id="{14D0F9FE-3AEA-4593-9BFD-6BF5DF578C6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3" name="Rechte verbindingslijn 239">
                <a:extLst>
                  <a:ext uri="{FF2B5EF4-FFF2-40B4-BE49-F238E27FC236}">
                    <a16:creationId xmlns:a16="http://schemas.microsoft.com/office/drawing/2014/main" id="{C567C84F-506D-4764-963A-2D0CB570C7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240">
                <a:extLst>
                  <a:ext uri="{FF2B5EF4-FFF2-40B4-BE49-F238E27FC236}">
                    <a16:creationId xmlns:a16="http://schemas.microsoft.com/office/drawing/2014/main" id="{65951672-0FFB-4CEC-92E7-35D66D3FEB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hthoek 241">
                <a:extLst>
                  <a:ext uri="{FF2B5EF4-FFF2-40B4-BE49-F238E27FC236}">
                    <a16:creationId xmlns:a16="http://schemas.microsoft.com/office/drawing/2014/main" id="{9CAE2141-C5F6-4AB8-830C-B5FEB830E20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7" name="Groep 242">
                <a:extLst>
                  <a:ext uri="{FF2B5EF4-FFF2-40B4-BE49-F238E27FC236}">
                    <a16:creationId xmlns:a16="http://schemas.microsoft.com/office/drawing/2014/main" id="{77501459-718E-42D8-A63C-7F4DAD1BA05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1" name="Groep 281">
                  <a:extLst>
                    <a:ext uri="{FF2B5EF4-FFF2-40B4-BE49-F238E27FC236}">
                      <a16:creationId xmlns:a16="http://schemas.microsoft.com/office/drawing/2014/main" id="{0D5D64FE-9363-4D1A-B2A2-BC9A8F57257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5" name="Rechte verbindingslijn 285">
                    <a:extLst>
                      <a:ext uri="{FF2B5EF4-FFF2-40B4-BE49-F238E27FC236}">
                        <a16:creationId xmlns:a16="http://schemas.microsoft.com/office/drawing/2014/main" id="{768A42C9-7175-41EC-A5DC-0CB8B86152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6">
                    <a:extLst>
                      <a:ext uri="{FF2B5EF4-FFF2-40B4-BE49-F238E27FC236}">
                        <a16:creationId xmlns:a16="http://schemas.microsoft.com/office/drawing/2014/main" id="{A1B3F725-432F-4858-A53F-6C49C2EE89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87">
                    <a:extLst>
                      <a:ext uri="{FF2B5EF4-FFF2-40B4-BE49-F238E27FC236}">
                        <a16:creationId xmlns:a16="http://schemas.microsoft.com/office/drawing/2014/main" id="{7B77782F-6C1A-4EBC-AC55-A5439826A4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88">
                    <a:extLst>
                      <a:ext uri="{FF2B5EF4-FFF2-40B4-BE49-F238E27FC236}">
                        <a16:creationId xmlns:a16="http://schemas.microsoft.com/office/drawing/2014/main" id="{3AD8E13C-21FB-4AD9-A955-9DB136F595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89">
                    <a:extLst>
                      <a:ext uri="{FF2B5EF4-FFF2-40B4-BE49-F238E27FC236}">
                        <a16:creationId xmlns:a16="http://schemas.microsoft.com/office/drawing/2014/main" id="{3883576B-D64E-45A9-ACFA-D31BF57051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2" name="Groep 282">
                  <a:extLst>
                    <a:ext uri="{FF2B5EF4-FFF2-40B4-BE49-F238E27FC236}">
                      <a16:creationId xmlns:a16="http://schemas.microsoft.com/office/drawing/2014/main" id="{4C62B01E-A210-4C6F-B41C-DEF8BE9875C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3" name="Rechthoek 283">
                    <a:extLst>
                      <a:ext uri="{FF2B5EF4-FFF2-40B4-BE49-F238E27FC236}">
                        <a16:creationId xmlns:a16="http://schemas.microsoft.com/office/drawing/2014/main" id="{47616DD4-01B4-4DCE-AC7A-FFC7BC2500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Pijl: punthaak 284">
                    <a:extLst>
                      <a:ext uri="{FF2B5EF4-FFF2-40B4-BE49-F238E27FC236}">
                        <a16:creationId xmlns:a16="http://schemas.microsoft.com/office/drawing/2014/main" id="{2CCA3DB1-DEA7-4CEF-AA48-CAA74BFA2AA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8" name="Groep 243">
                <a:extLst>
                  <a:ext uri="{FF2B5EF4-FFF2-40B4-BE49-F238E27FC236}">
                    <a16:creationId xmlns:a16="http://schemas.microsoft.com/office/drawing/2014/main" id="{1A009267-B181-4098-8228-DCE784B264F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2" name="Groep 272">
                  <a:extLst>
                    <a:ext uri="{FF2B5EF4-FFF2-40B4-BE49-F238E27FC236}">
                      <a16:creationId xmlns:a16="http://schemas.microsoft.com/office/drawing/2014/main" id="{7D52804F-FE1D-4464-8BAC-10398CD9EAD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6" name="Rechte verbindingslijn 276">
                    <a:extLst>
                      <a:ext uri="{FF2B5EF4-FFF2-40B4-BE49-F238E27FC236}">
                        <a16:creationId xmlns:a16="http://schemas.microsoft.com/office/drawing/2014/main" id="{10D53CF0-8BDB-44D9-AD30-F01C63AD84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77">
                    <a:extLst>
                      <a:ext uri="{FF2B5EF4-FFF2-40B4-BE49-F238E27FC236}">
                        <a16:creationId xmlns:a16="http://schemas.microsoft.com/office/drawing/2014/main" id="{6F0D590F-01E2-40E7-9D55-B734426ADA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78">
                    <a:extLst>
                      <a:ext uri="{FF2B5EF4-FFF2-40B4-BE49-F238E27FC236}">
                        <a16:creationId xmlns:a16="http://schemas.microsoft.com/office/drawing/2014/main" id="{03E12D25-4F9E-48F5-B0C0-9DB2014181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79">
                    <a:extLst>
                      <a:ext uri="{FF2B5EF4-FFF2-40B4-BE49-F238E27FC236}">
                        <a16:creationId xmlns:a16="http://schemas.microsoft.com/office/drawing/2014/main" id="{36191758-2464-4D8F-9C68-A987C1AA8C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80">
                    <a:extLst>
                      <a:ext uri="{FF2B5EF4-FFF2-40B4-BE49-F238E27FC236}">
                        <a16:creationId xmlns:a16="http://schemas.microsoft.com/office/drawing/2014/main" id="{E7CD166E-AFA4-4350-AC75-2138D5E2A5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3" name="Groep 273">
                  <a:extLst>
                    <a:ext uri="{FF2B5EF4-FFF2-40B4-BE49-F238E27FC236}">
                      <a16:creationId xmlns:a16="http://schemas.microsoft.com/office/drawing/2014/main" id="{CA85A93F-17F5-4DF9-9C89-DF4DCE3D776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4" name="Rechthoek 274">
                    <a:extLst>
                      <a:ext uri="{FF2B5EF4-FFF2-40B4-BE49-F238E27FC236}">
                        <a16:creationId xmlns:a16="http://schemas.microsoft.com/office/drawing/2014/main" id="{8859781C-9A2E-482D-87E0-D0E866B271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Pijl: punthaak 275">
                    <a:extLst>
                      <a:ext uri="{FF2B5EF4-FFF2-40B4-BE49-F238E27FC236}">
                        <a16:creationId xmlns:a16="http://schemas.microsoft.com/office/drawing/2014/main" id="{679FDDDE-1FE1-47C5-A542-CA3C18AD9D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9" name="Rechte verbindingslijn 244">
                <a:extLst>
                  <a:ext uri="{FF2B5EF4-FFF2-40B4-BE49-F238E27FC236}">
                    <a16:creationId xmlns:a16="http://schemas.microsoft.com/office/drawing/2014/main" id="{B2BE2291-96C5-4AED-9199-96B114ED18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245">
                <a:extLst>
                  <a:ext uri="{FF2B5EF4-FFF2-40B4-BE49-F238E27FC236}">
                    <a16:creationId xmlns:a16="http://schemas.microsoft.com/office/drawing/2014/main" id="{B3FF8A3C-9834-45EF-B4C0-EC6F7082FE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1" name="Groep 246">
                <a:extLst>
                  <a:ext uri="{FF2B5EF4-FFF2-40B4-BE49-F238E27FC236}">
                    <a16:creationId xmlns:a16="http://schemas.microsoft.com/office/drawing/2014/main" id="{780A0C41-14A5-4AED-A334-4C0EF0FA6E7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1" name="Rechthoek 261">
                  <a:extLst>
                    <a:ext uri="{FF2B5EF4-FFF2-40B4-BE49-F238E27FC236}">
                      <a16:creationId xmlns:a16="http://schemas.microsoft.com/office/drawing/2014/main" id="{37FB379A-A3B3-432B-B79A-41271374F3D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ep 262">
                  <a:extLst>
                    <a:ext uri="{FF2B5EF4-FFF2-40B4-BE49-F238E27FC236}">
                      <a16:creationId xmlns:a16="http://schemas.microsoft.com/office/drawing/2014/main" id="{3158D490-3E40-408D-BDAA-6A058FF2007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3" name="Groep 263">
                    <a:extLst>
                      <a:ext uri="{FF2B5EF4-FFF2-40B4-BE49-F238E27FC236}">
                        <a16:creationId xmlns:a16="http://schemas.microsoft.com/office/drawing/2014/main" id="{E384E7D3-435F-44AB-9C32-5BD11724CB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7" name="Rechte verbindingslijn 267">
                      <a:extLst>
                        <a:ext uri="{FF2B5EF4-FFF2-40B4-BE49-F238E27FC236}">
                          <a16:creationId xmlns:a16="http://schemas.microsoft.com/office/drawing/2014/main" id="{ED17E3A2-1EBF-4F2B-9820-D47D8B0C48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8" name="Rechte verbindingslijn 268">
                      <a:extLst>
                        <a:ext uri="{FF2B5EF4-FFF2-40B4-BE49-F238E27FC236}">
                          <a16:creationId xmlns:a16="http://schemas.microsoft.com/office/drawing/2014/main" id="{57F87C98-7B7A-41B5-97D1-E2A14479B7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9" name="Rechte verbindingslijn 269">
                      <a:extLst>
                        <a:ext uri="{FF2B5EF4-FFF2-40B4-BE49-F238E27FC236}">
                          <a16:creationId xmlns:a16="http://schemas.microsoft.com/office/drawing/2014/main" id="{325D99FD-579B-431D-9971-BB7D990553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0" name="Rechte verbindingslijn 270">
                      <a:extLst>
                        <a:ext uri="{FF2B5EF4-FFF2-40B4-BE49-F238E27FC236}">
                          <a16:creationId xmlns:a16="http://schemas.microsoft.com/office/drawing/2014/main" id="{4AF46121-4889-4583-8B9F-CECD05F9C4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1" name="Rechte verbindingslijn 271">
                      <a:extLst>
                        <a:ext uri="{FF2B5EF4-FFF2-40B4-BE49-F238E27FC236}">
                          <a16:creationId xmlns:a16="http://schemas.microsoft.com/office/drawing/2014/main" id="{CB196B58-1349-4A88-9F6B-748C737D2A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4" name="Groep 264">
                    <a:extLst>
                      <a:ext uri="{FF2B5EF4-FFF2-40B4-BE49-F238E27FC236}">
                        <a16:creationId xmlns:a16="http://schemas.microsoft.com/office/drawing/2014/main" id="{1B82691C-5303-4CFE-B44A-57DB07FBD3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5" name="Rechthoek 265">
                      <a:extLst>
                        <a:ext uri="{FF2B5EF4-FFF2-40B4-BE49-F238E27FC236}">
                          <a16:creationId xmlns:a16="http://schemas.microsoft.com/office/drawing/2014/main" id="{1C745E6D-4D99-4739-99D3-85C9D06D1D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6" name="Pijl: punthaak 266">
                      <a:extLst>
                        <a:ext uri="{FF2B5EF4-FFF2-40B4-BE49-F238E27FC236}">
                          <a16:creationId xmlns:a16="http://schemas.microsoft.com/office/drawing/2014/main" id="{F244D46E-BFA9-4614-B8A7-A4A5B6C272B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3" name="Groep 247">
                <a:extLst>
                  <a:ext uri="{FF2B5EF4-FFF2-40B4-BE49-F238E27FC236}">
                    <a16:creationId xmlns:a16="http://schemas.microsoft.com/office/drawing/2014/main" id="{29703EB9-9CD9-4C56-8A7E-12541F42F40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6" name="Rechthoek 250">
                  <a:extLst>
                    <a:ext uri="{FF2B5EF4-FFF2-40B4-BE49-F238E27FC236}">
                      <a16:creationId xmlns:a16="http://schemas.microsoft.com/office/drawing/2014/main" id="{781A6CA9-A424-4B63-B39B-4AFB7959BA9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8" name="Groep 251">
                  <a:extLst>
                    <a:ext uri="{FF2B5EF4-FFF2-40B4-BE49-F238E27FC236}">
                      <a16:creationId xmlns:a16="http://schemas.microsoft.com/office/drawing/2014/main" id="{EBBF53C0-1925-48D8-8DFD-4977D20CFB2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9" name="Groep 252">
                    <a:extLst>
                      <a:ext uri="{FF2B5EF4-FFF2-40B4-BE49-F238E27FC236}">
                        <a16:creationId xmlns:a16="http://schemas.microsoft.com/office/drawing/2014/main" id="{B28D2D3A-36F0-4F01-93DA-EDCB9ABF20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3" name="Rechte verbindingslijn 256">
                      <a:extLst>
                        <a:ext uri="{FF2B5EF4-FFF2-40B4-BE49-F238E27FC236}">
                          <a16:creationId xmlns:a16="http://schemas.microsoft.com/office/drawing/2014/main" id="{92C08163-79E2-4D52-A0FE-C69928192C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7">
                      <a:extLst>
                        <a:ext uri="{FF2B5EF4-FFF2-40B4-BE49-F238E27FC236}">
                          <a16:creationId xmlns:a16="http://schemas.microsoft.com/office/drawing/2014/main" id="{66C6544B-8263-448B-87A5-DA14FAA397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8" name="Rechte verbindingslijn 258">
                      <a:extLst>
                        <a:ext uri="{FF2B5EF4-FFF2-40B4-BE49-F238E27FC236}">
                          <a16:creationId xmlns:a16="http://schemas.microsoft.com/office/drawing/2014/main" id="{89711C9E-F72C-4AB5-AB22-20A20B010F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59">
                      <a:extLst>
                        <a:ext uri="{FF2B5EF4-FFF2-40B4-BE49-F238E27FC236}">
                          <a16:creationId xmlns:a16="http://schemas.microsoft.com/office/drawing/2014/main" id="{CF2A3E3E-4C57-4735-AAB8-91C051EACB7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60">
                      <a:extLst>
                        <a:ext uri="{FF2B5EF4-FFF2-40B4-BE49-F238E27FC236}">
                          <a16:creationId xmlns:a16="http://schemas.microsoft.com/office/drawing/2014/main" id="{CC314305-DC78-45DE-BA6B-4D96796D54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0" name="Groep 253">
                    <a:extLst>
                      <a:ext uri="{FF2B5EF4-FFF2-40B4-BE49-F238E27FC236}">
                        <a16:creationId xmlns:a16="http://schemas.microsoft.com/office/drawing/2014/main" id="{C8B05279-8A85-4462-B9C4-003E930C72F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1" name="Rechthoek 254">
                      <a:extLst>
                        <a:ext uri="{FF2B5EF4-FFF2-40B4-BE49-F238E27FC236}">
                          <a16:creationId xmlns:a16="http://schemas.microsoft.com/office/drawing/2014/main" id="{6B28A688-DA32-4EE7-A68A-1C3163FB83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2" name="Pijl: punthaak 255">
                      <a:extLst>
                        <a:ext uri="{FF2B5EF4-FFF2-40B4-BE49-F238E27FC236}">
                          <a16:creationId xmlns:a16="http://schemas.microsoft.com/office/drawing/2014/main" id="{90449126-65E8-405B-93CF-2DF16F26B38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" name="Rechthoek 248">
                <a:extLst>
                  <a:ext uri="{FF2B5EF4-FFF2-40B4-BE49-F238E27FC236}">
                    <a16:creationId xmlns:a16="http://schemas.microsoft.com/office/drawing/2014/main" id="{4122A3C0-9EDD-4D24-8677-A172A2138EB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5" name="Rechthoek 249">
                <a:extLst>
                  <a:ext uri="{FF2B5EF4-FFF2-40B4-BE49-F238E27FC236}">
                    <a16:creationId xmlns:a16="http://schemas.microsoft.com/office/drawing/2014/main" id="{D1F198C7-37FF-471B-8E31-5A0B39DBD3C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3" name="Rechte verbindingslijn 231">
              <a:extLst>
                <a:ext uri="{FF2B5EF4-FFF2-40B4-BE49-F238E27FC236}">
                  <a16:creationId xmlns:a16="http://schemas.microsoft.com/office/drawing/2014/main" id="{B17F3CF0-6075-4BD5-92F1-AA0DA11A90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4" name="Ovaal 232">
              <a:extLst>
                <a:ext uri="{FF2B5EF4-FFF2-40B4-BE49-F238E27FC236}">
                  <a16:creationId xmlns:a16="http://schemas.microsoft.com/office/drawing/2014/main" id="{CD2EC1BA-F0B7-4979-A6E8-B9C48EF7ED0C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5" name="Ovaal 233">
              <a:extLst>
                <a:ext uri="{FF2B5EF4-FFF2-40B4-BE49-F238E27FC236}">
                  <a16:creationId xmlns:a16="http://schemas.microsoft.com/office/drawing/2014/main" id="{1B22DF4A-F3D3-4D79-B23A-DE4F80F00093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6" name="Ovaal 234">
              <a:extLst>
                <a:ext uri="{FF2B5EF4-FFF2-40B4-BE49-F238E27FC236}">
                  <a16:creationId xmlns:a16="http://schemas.microsoft.com/office/drawing/2014/main" id="{3EABA935-12D4-40BA-BFDA-CF9C40A622DA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8" name="Ovaal 235">
              <a:extLst>
                <a:ext uri="{FF2B5EF4-FFF2-40B4-BE49-F238E27FC236}">
                  <a16:creationId xmlns:a16="http://schemas.microsoft.com/office/drawing/2014/main" id="{668115B4-7DA1-4FF5-857B-32949EE9776F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0" name="Rechthoek 236">
              <a:extLst>
                <a:ext uri="{FF2B5EF4-FFF2-40B4-BE49-F238E27FC236}">
                  <a16:creationId xmlns:a16="http://schemas.microsoft.com/office/drawing/2014/main" id="{07484DC0-99E1-4FD7-8F63-58EDAFB140EB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1" name="Rechthoek 237">
              <a:extLst>
                <a:ext uri="{FF2B5EF4-FFF2-40B4-BE49-F238E27FC236}">
                  <a16:creationId xmlns:a16="http://schemas.microsoft.com/office/drawing/2014/main" id="{14303B9E-24F5-4D17-B7E6-A7288B636480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4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X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8231" y="1864360"/>
            <a:ext cx="11513133" cy="466529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</a:t>
            </a:r>
            <a:r>
              <a:rPr lang="en-GB" sz="2400" b="0" kern="1200" spc="50" baseline="0" noProof="0">
                <a:solidFill>
                  <a:schemeClr val="accent2"/>
                </a:solidFill>
                <a:latin typeface="+mn-lt"/>
                <a:ea typeface="+mn-ea"/>
                <a:cs typeface="Calibri" panose="020F0502020204030204" pitchFamily="34" charset="0"/>
              </a:rPr>
              <a:t>[1 Column]</a:t>
            </a:r>
            <a:endParaRPr lang="en-GB" sz="2400" b="0" spc="50" baseline="0" noProof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1" name="Tijdelijke aanduiding voor datum 3">
            <a:extLst>
              <a:ext uri="{FF2B5EF4-FFF2-40B4-BE49-F238E27FC236}">
                <a16:creationId xmlns:a16="http://schemas.microsoft.com/office/drawing/2014/main" id="{177A1024-C1B2-4DDC-B3B7-2E6192F96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978164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DA3A3029-947C-4A21-8292-5204EBACEFA7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174" name="Vrije vorm: vorm 173">
            <a:extLst>
              <a:ext uri="{FF2B5EF4-FFF2-40B4-BE49-F238E27FC236}">
                <a16:creationId xmlns:a16="http://schemas.microsoft.com/office/drawing/2014/main" id="{8732A504-8D76-47DA-B440-8832D30AC0D4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5" name="Vrije vorm: vorm 174">
            <a:extLst>
              <a:ext uri="{FF2B5EF4-FFF2-40B4-BE49-F238E27FC236}">
                <a16:creationId xmlns:a16="http://schemas.microsoft.com/office/drawing/2014/main" id="{BC33FDDC-7CE3-41ED-B9EF-8DC3F886A1BD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6" name="Vrije vorm: vorm 175">
            <a:extLst>
              <a:ext uri="{FF2B5EF4-FFF2-40B4-BE49-F238E27FC236}">
                <a16:creationId xmlns:a16="http://schemas.microsoft.com/office/drawing/2014/main" id="{B57F0CB9-FAD6-4EE1-8987-5C7474081388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7" name="Tijdelijke aanduiding voor tekst 20">
            <a:extLst>
              <a:ext uri="{FF2B5EF4-FFF2-40B4-BE49-F238E27FC236}">
                <a16:creationId xmlns:a16="http://schemas.microsoft.com/office/drawing/2014/main" id="{E8F84978-7B58-4040-9E58-DA6AAB7DF7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85" name="Text Placeholder 8">
            <a:extLst>
              <a:ext uri="{FF2B5EF4-FFF2-40B4-BE49-F238E27FC236}">
                <a16:creationId xmlns:a16="http://schemas.microsoft.com/office/drawing/2014/main" id="{6D9C696E-F511-497A-BEBE-3B91D2DF69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12278-1637-49C6-A791-6437456A0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D2BF9D42-C799-4D47-8B06-C7597214A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230" y="1548131"/>
            <a:ext cx="11510051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  <p:grpSp>
        <p:nvGrpSpPr>
          <p:cNvPr id="87" name="INSTRUCTION">
            <a:extLst>
              <a:ext uri="{FF2B5EF4-FFF2-40B4-BE49-F238E27FC236}">
                <a16:creationId xmlns:a16="http://schemas.microsoft.com/office/drawing/2014/main" id="{5486FB66-70A5-49C2-A7D5-29DA19CC9A24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8" name="Rechte verbindingslijn 146">
              <a:extLst>
                <a:ext uri="{FF2B5EF4-FFF2-40B4-BE49-F238E27FC236}">
                  <a16:creationId xmlns:a16="http://schemas.microsoft.com/office/drawing/2014/main" id="{BAE97340-B21D-4782-875A-65284EBE7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89" name="Ovaal 221">
              <a:extLst>
                <a:ext uri="{FF2B5EF4-FFF2-40B4-BE49-F238E27FC236}">
                  <a16:creationId xmlns:a16="http://schemas.microsoft.com/office/drawing/2014/main" id="{F592E4F0-A44E-4022-9174-066A2CE70077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90" name="Ovaal 222">
              <a:extLst>
                <a:ext uri="{FF2B5EF4-FFF2-40B4-BE49-F238E27FC236}">
                  <a16:creationId xmlns:a16="http://schemas.microsoft.com/office/drawing/2014/main" id="{097A00B9-2E1B-4566-830D-CD59A6F36133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93" name="Ovaal 224">
              <a:extLst>
                <a:ext uri="{FF2B5EF4-FFF2-40B4-BE49-F238E27FC236}">
                  <a16:creationId xmlns:a16="http://schemas.microsoft.com/office/drawing/2014/main" id="{7ED7965D-78AD-49CF-B843-7E94BD1CF60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94" name="Ovaal 225">
              <a:extLst>
                <a:ext uri="{FF2B5EF4-FFF2-40B4-BE49-F238E27FC236}">
                  <a16:creationId xmlns:a16="http://schemas.microsoft.com/office/drawing/2014/main" id="{1EA69CE8-72BA-47F8-947E-11F4F3EB7F71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95" name="Meer informatie">
              <a:extLst>
                <a:ext uri="{FF2B5EF4-FFF2-40B4-BE49-F238E27FC236}">
                  <a16:creationId xmlns:a16="http://schemas.microsoft.com/office/drawing/2014/main" id="{B009AEFC-1B8E-4589-8362-1B22C84D811A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6" name="Freeform 101">
                <a:extLst>
                  <a:ext uri="{FF2B5EF4-FFF2-40B4-BE49-F238E27FC236}">
                    <a16:creationId xmlns:a16="http://schemas.microsoft.com/office/drawing/2014/main" id="{9316855A-E769-41A1-A8E1-63EDF9AD7F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7" name="Rechthoek 291">
                <a:extLst>
                  <a:ext uri="{FF2B5EF4-FFF2-40B4-BE49-F238E27FC236}">
                    <a16:creationId xmlns:a16="http://schemas.microsoft.com/office/drawing/2014/main" id="{1DD8DB7E-4DFE-4D10-AD35-105447A031A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8" name="Rechte verbindingslijn 292">
                <a:extLst>
                  <a:ext uri="{FF2B5EF4-FFF2-40B4-BE49-F238E27FC236}">
                    <a16:creationId xmlns:a16="http://schemas.microsoft.com/office/drawing/2014/main" id="{8998BDE8-FB70-43DA-9609-0F5748A448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96" name="Rechthoek 227">
              <a:extLst>
                <a:ext uri="{FF2B5EF4-FFF2-40B4-BE49-F238E27FC236}">
                  <a16:creationId xmlns:a16="http://schemas.microsoft.com/office/drawing/2014/main" id="{E1538D39-C4BF-446B-B13F-6A99531DFFE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0" name="Ovaal 228">
              <a:extLst>
                <a:ext uri="{FF2B5EF4-FFF2-40B4-BE49-F238E27FC236}">
                  <a16:creationId xmlns:a16="http://schemas.microsoft.com/office/drawing/2014/main" id="{B063CDAA-3FE2-4FA7-836F-F6E3B5F0ECDA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1" name="Rechte verbindingslijn 229">
              <a:extLst>
                <a:ext uri="{FF2B5EF4-FFF2-40B4-BE49-F238E27FC236}">
                  <a16:creationId xmlns:a16="http://schemas.microsoft.com/office/drawing/2014/main" id="{B4DBB99C-DBF0-430F-8946-811B703A7E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2" name="Groep 230">
              <a:extLst>
                <a:ext uri="{FF2B5EF4-FFF2-40B4-BE49-F238E27FC236}">
                  <a16:creationId xmlns:a16="http://schemas.microsoft.com/office/drawing/2014/main" id="{07542A58-6713-4B7B-B0CA-A084B14D52F3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4" name="Rechthoek 238">
                <a:extLst>
                  <a:ext uri="{FF2B5EF4-FFF2-40B4-BE49-F238E27FC236}">
                    <a16:creationId xmlns:a16="http://schemas.microsoft.com/office/drawing/2014/main" id="{026B2F44-7ADF-4236-92DE-C51AAB948CB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5" name="Rechte verbindingslijn 239">
                <a:extLst>
                  <a:ext uri="{FF2B5EF4-FFF2-40B4-BE49-F238E27FC236}">
                    <a16:creationId xmlns:a16="http://schemas.microsoft.com/office/drawing/2014/main" id="{6E481A01-9922-4029-ACEE-3241295931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Rechte verbindingslijn 240">
                <a:extLst>
                  <a:ext uri="{FF2B5EF4-FFF2-40B4-BE49-F238E27FC236}">
                    <a16:creationId xmlns:a16="http://schemas.microsoft.com/office/drawing/2014/main" id="{1BE4C8BB-26DB-48B1-970B-C6A883B381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echthoek 241">
                <a:extLst>
                  <a:ext uri="{FF2B5EF4-FFF2-40B4-BE49-F238E27FC236}">
                    <a16:creationId xmlns:a16="http://schemas.microsoft.com/office/drawing/2014/main" id="{7D44887A-96CB-4216-A38D-EC2E2CDF5BA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8" name="Groep 242">
                <a:extLst>
                  <a:ext uri="{FF2B5EF4-FFF2-40B4-BE49-F238E27FC236}">
                    <a16:creationId xmlns:a16="http://schemas.microsoft.com/office/drawing/2014/main" id="{6818EFEA-5F0F-4DF6-8123-9871CC22AC0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7" name="Groep 281">
                  <a:extLst>
                    <a:ext uri="{FF2B5EF4-FFF2-40B4-BE49-F238E27FC236}">
                      <a16:creationId xmlns:a16="http://schemas.microsoft.com/office/drawing/2014/main" id="{117A462D-0F8A-46EB-B318-91E61F7E1D8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1" name="Rechte verbindingslijn 285">
                    <a:extLst>
                      <a:ext uri="{FF2B5EF4-FFF2-40B4-BE49-F238E27FC236}">
                        <a16:creationId xmlns:a16="http://schemas.microsoft.com/office/drawing/2014/main" id="{F0473A26-EB9C-4B10-A5D0-D00391186E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6">
                    <a:extLst>
                      <a:ext uri="{FF2B5EF4-FFF2-40B4-BE49-F238E27FC236}">
                        <a16:creationId xmlns:a16="http://schemas.microsoft.com/office/drawing/2014/main" id="{30B3ACA0-5A3E-4455-B57A-CA596783EA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7">
                    <a:extLst>
                      <a:ext uri="{FF2B5EF4-FFF2-40B4-BE49-F238E27FC236}">
                        <a16:creationId xmlns:a16="http://schemas.microsoft.com/office/drawing/2014/main" id="{C4965C06-E5C7-467E-9731-A7D80CBB94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8">
                    <a:extLst>
                      <a:ext uri="{FF2B5EF4-FFF2-40B4-BE49-F238E27FC236}">
                        <a16:creationId xmlns:a16="http://schemas.microsoft.com/office/drawing/2014/main" id="{11C55DF9-BB86-412A-AEDF-67F2CBDD4B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89">
                    <a:extLst>
                      <a:ext uri="{FF2B5EF4-FFF2-40B4-BE49-F238E27FC236}">
                        <a16:creationId xmlns:a16="http://schemas.microsoft.com/office/drawing/2014/main" id="{124BCA44-7053-4743-A03B-964D95D4DF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8" name="Groep 282">
                  <a:extLst>
                    <a:ext uri="{FF2B5EF4-FFF2-40B4-BE49-F238E27FC236}">
                      <a16:creationId xmlns:a16="http://schemas.microsoft.com/office/drawing/2014/main" id="{704CDB28-8E55-452A-B7A4-48D01425C79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9" name="Rechthoek 283">
                    <a:extLst>
                      <a:ext uri="{FF2B5EF4-FFF2-40B4-BE49-F238E27FC236}">
                        <a16:creationId xmlns:a16="http://schemas.microsoft.com/office/drawing/2014/main" id="{89B3F0F8-4C4D-49A9-BE23-F6A31541D2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Pijl: punthaak 284">
                    <a:extLst>
                      <a:ext uri="{FF2B5EF4-FFF2-40B4-BE49-F238E27FC236}">
                        <a16:creationId xmlns:a16="http://schemas.microsoft.com/office/drawing/2014/main" id="{3B420E0C-E540-4BF7-A440-656ED03D5C6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9" name="Groep 243">
                <a:extLst>
                  <a:ext uri="{FF2B5EF4-FFF2-40B4-BE49-F238E27FC236}">
                    <a16:creationId xmlns:a16="http://schemas.microsoft.com/office/drawing/2014/main" id="{6BDFFF61-9E44-499C-B624-DE9FEAD5F6C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8" name="Groep 272">
                  <a:extLst>
                    <a:ext uri="{FF2B5EF4-FFF2-40B4-BE49-F238E27FC236}">
                      <a16:creationId xmlns:a16="http://schemas.microsoft.com/office/drawing/2014/main" id="{249B7814-A401-454E-948D-632408F755B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2" name="Rechte verbindingslijn 276">
                    <a:extLst>
                      <a:ext uri="{FF2B5EF4-FFF2-40B4-BE49-F238E27FC236}">
                        <a16:creationId xmlns:a16="http://schemas.microsoft.com/office/drawing/2014/main" id="{8614DE2C-930C-4C23-8926-E595703B3B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7">
                    <a:extLst>
                      <a:ext uri="{FF2B5EF4-FFF2-40B4-BE49-F238E27FC236}">
                        <a16:creationId xmlns:a16="http://schemas.microsoft.com/office/drawing/2014/main" id="{FE2A528B-EAD3-40F3-8C5B-EC234697F3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8">
                    <a:extLst>
                      <a:ext uri="{FF2B5EF4-FFF2-40B4-BE49-F238E27FC236}">
                        <a16:creationId xmlns:a16="http://schemas.microsoft.com/office/drawing/2014/main" id="{9126E623-83EE-4DA6-ACB6-02C1C48D18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79">
                    <a:extLst>
                      <a:ext uri="{FF2B5EF4-FFF2-40B4-BE49-F238E27FC236}">
                        <a16:creationId xmlns:a16="http://schemas.microsoft.com/office/drawing/2014/main" id="{98E6E51F-C498-41D7-A558-C1CD6105EB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80">
                    <a:extLst>
                      <a:ext uri="{FF2B5EF4-FFF2-40B4-BE49-F238E27FC236}">
                        <a16:creationId xmlns:a16="http://schemas.microsoft.com/office/drawing/2014/main" id="{9CB6D749-CDDE-4837-8904-2D1F4B6B96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9" name="Groep 273">
                  <a:extLst>
                    <a:ext uri="{FF2B5EF4-FFF2-40B4-BE49-F238E27FC236}">
                      <a16:creationId xmlns:a16="http://schemas.microsoft.com/office/drawing/2014/main" id="{4D49FB65-7ECB-427D-B7FE-DED97744BCA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0" name="Rechthoek 274">
                    <a:extLst>
                      <a:ext uri="{FF2B5EF4-FFF2-40B4-BE49-F238E27FC236}">
                        <a16:creationId xmlns:a16="http://schemas.microsoft.com/office/drawing/2014/main" id="{7ACB2A1C-D759-40DC-B0C1-F9E4184DB1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1" name="Pijl: punthaak 275">
                    <a:extLst>
                      <a:ext uri="{FF2B5EF4-FFF2-40B4-BE49-F238E27FC236}">
                        <a16:creationId xmlns:a16="http://schemas.microsoft.com/office/drawing/2014/main" id="{88D005A9-76FE-4802-AEC9-939F4289F48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0" name="Rechte verbindingslijn 244">
                <a:extLst>
                  <a:ext uri="{FF2B5EF4-FFF2-40B4-BE49-F238E27FC236}">
                    <a16:creationId xmlns:a16="http://schemas.microsoft.com/office/drawing/2014/main" id="{44CC92E8-F508-4BEC-B7A7-F7A2E934F9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245">
                <a:extLst>
                  <a:ext uri="{FF2B5EF4-FFF2-40B4-BE49-F238E27FC236}">
                    <a16:creationId xmlns:a16="http://schemas.microsoft.com/office/drawing/2014/main" id="{773E8D82-DDB5-4B00-B6A1-ACA37750F7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2" name="Groep 246">
                <a:extLst>
                  <a:ext uri="{FF2B5EF4-FFF2-40B4-BE49-F238E27FC236}">
                    <a16:creationId xmlns:a16="http://schemas.microsoft.com/office/drawing/2014/main" id="{786BB9FB-012B-4B97-8BD2-408B19DDC03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7" name="Rechthoek 261">
                  <a:extLst>
                    <a:ext uri="{FF2B5EF4-FFF2-40B4-BE49-F238E27FC236}">
                      <a16:creationId xmlns:a16="http://schemas.microsoft.com/office/drawing/2014/main" id="{B873C7AF-6B34-4D01-A420-A879579EF1F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8" name="Groep 262">
                  <a:extLst>
                    <a:ext uri="{FF2B5EF4-FFF2-40B4-BE49-F238E27FC236}">
                      <a16:creationId xmlns:a16="http://schemas.microsoft.com/office/drawing/2014/main" id="{B555BAB7-B2E7-440F-9E9C-8EB7E91B33F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9" name="Groep 263">
                    <a:extLst>
                      <a:ext uri="{FF2B5EF4-FFF2-40B4-BE49-F238E27FC236}">
                        <a16:creationId xmlns:a16="http://schemas.microsoft.com/office/drawing/2014/main" id="{FF0FFADF-E751-4EDA-9266-CBAAC7BEBE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3" name="Rechte verbindingslijn 267">
                      <a:extLst>
                        <a:ext uri="{FF2B5EF4-FFF2-40B4-BE49-F238E27FC236}">
                          <a16:creationId xmlns:a16="http://schemas.microsoft.com/office/drawing/2014/main" id="{0687D4B4-A54D-4F17-A890-10ECB2EA83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68">
                      <a:extLst>
                        <a:ext uri="{FF2B5EF4-FFF2-40B4-BE49-F238E27FC236}">
                          <a16:creationId xmlns:a16="http://schemas.microsoft.com/office/drawing/2014/main" id="{7C6C4F78-04FD-4918-A6CD-6478BEDEEE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69">
                      <a:extLst>
                        <a:ext uri="{FF2B5EF4-FFF2-40B4-BE49-F238E27FC236}">
                          <a16:creationId xmlns:a16="http://schemas.microsoft.com/office/drawing/2014/main" id="{26D628B8-A845-4950-8E73-539BBD1D9E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70">
                      <a:extLst>
                        <a:ext uri="{FF2B5EF4-FFF2-40B4-BE49-F238E27FC236}">
                          <a16:creationId xmlns:a16="http://schemas.microsoft.com/office/drawing/2014/main" id="{49CE8688-6A20-493C-8B22-9424632B11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71">
                      <a:extLst>
                        <a:ext uri="{FF2B5EF4-FFF2-40B4-BE49-F238E27FC236}">
                          <a16:creationId xmlns:a16="http://schemas.microsoft.com/office/drawing/2014/main" id="{2EE465DF-228C-4133-BBFE-B3CA38460B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0" name="Groep 264">
                    <a:extLst>
                      <a:ext uri="{FF2B5EF4-FFF2-40B4-BE49-F238E27FC236}">
                        <a16:creationId xmlns:a16="http://schemas.microsoft.com/office/drawing/2014/main" id="{DB45C724-1C18-4A06-AE09-8F94734405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1" name="Rechthoek 265">
                      <a:extLst>
                        <a:ext uri="{FF2B5EF4-FFF2-40B4-BE49-F238E27FC236}">
                          <a16:creationId xmlns:a16="http://schemas.microsoft.com/office/drawing/2014/main" id="{23514695-63CA-43BA-B4F9-7F497837E8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2" name="Pijl: punthaak 266">
                      <a:extLst>
                        <a:ext uri="{FF2B5EF4-FFF2-40B4-BE49-F238E27FC236}">
                          <a16:creationId xmlns:a16="http://schemas.microsoft.com/office/drawing/2014/main" id="{08FD873F-A6AE-4D72-9DE5-D85A76D2520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3" name="Groep 247">
                <a:extLst>
                  <a:ext uri="{FF2B5EF4-FFF2-40B4-BE49-F238E27FC236}">
                    <a16:creationId xmlns:a16="http://schemas.microsoft.com/office/drawing/2014/main" id="{EA3231FC-750E-4EC6-9D65-C53D7C0BF6D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6" name="Rechthoek 250">
                  <a:extLst>
                    <a:ext uri="{FF2B5EF4-FFF2-40B4-BE49-F238E27FC236}">
                      <a16:creationId xmlns:a16="http://schemas.microsoft.com/office/drawing/2014/main" id="{82386CA9-8AD0-43B2-BE09-1171A4E88D2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7" name="Groep 251">
                  <a:extLst>
                    <a:ext uri="{FF2B5EF4-FFF2-40B4-BE49-F238E27FC236}">
                      <a16:creationId xmlns:a16="http://schemas.microsoft.com/office/drawing/2014/main" id="{614473DE-62E0-4E3A-8F40-E9939CAF22A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8" name="Groep 252">
                    <a:extLst>
                      <a:ext uri="{FF2B5EF4-FFF2-40B4-BE49-F238E27FC236}">
                        <a16:creationId xmlns:a16="http://schemas.microsoft.com/office/drawing/2014/main" id="{1887E2AA-8E33-4AD1-8766-25458CA8FE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2" name="Rechte verbindingslijn 256">
                      <a:extLst>
                        <a:ext uri="{FF2B5EF4-FFF2-40B4-BE49-F238E27FC236}">
                          <a16:creationId xmlns:a16="http://schemas.microsoft.com/office/drawing/2014/main" id="{4B09C9E5-8FEB-46CF-AC03-F72DC4BACD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7">
                      <a:extLst>
                        <a:ext uri="{FF2B5EF4-FFF2-40B4-BE49-F238E27FC236}">
                          <a16:creationId xmlns:a16="http://schemas.microsoft.com/office/drawing/2014/main" id="{D0A46381-575D-4896-A6B5-DF0CC3FF0C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8">
                      <a:extLst>
                        <a:ext uri="{FF2B5EF4-FFF2-40B4-BE49-F238E27FC236}">
                          <a16:creationId xmlns:a16="http://schemas.microsoft.com/office/drawing/2014/main" id="{21A4B295-1CBE-4E7E-9E3A-AF1EDBBD454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59">
                      <a:extLst>
                        <a:ext uri="{FF2B5EF4-FFF2-40B4-BE49-F238E27FC236}">
                          <a16:creationId xmlns:a16="http://schemas.microsoft.com/office/drawing/2014/main" id="{EA7421F1-F921-4648-A973-64091B5E63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6" name="Rechte verbindingslijn 260">
                      <a:extLst>
                        <a:ext uri="{FF2B5EF4-FFF2-40B4-BE49-F238E27FC236}">
                          <a16:creationId xmlns:a16="http://schemas.microsoft.com/office/drawing/2014/main" id="{3864770A-F8FC-4943-9D36-E3B04BDBEA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9" name="Groep 253">
                    <a:extLst>
                      <a:ext uri="{FF2B5EF4-FFF2-40B4-BE49-F238E27FC236}">
                        <a16:creationId xmlns:a16="http://schemas.microsoft.com/office/drawing/2014/main" id="{23FE3990-F8DD-411B-8EC9-015D7D6FF8B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0" name="Rechthoek 254">
                      <a:extLst>
                        <a:ext uri="{FF2B5EF4-FFF2-40B4-BE49-F238E27FC236}">
                          <a16:creationId xmlns:a16="http://schemas.microsoft.com/office/drawing/2014/main" id="{3706C9C4-93A8-4B6F-842F-4C14653CF3C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1" name="Pijl: punthaak 255">
                      <a:extLst>
                        <a:ext uri="{FF2B5EF4-FFF2-40B4-BE49-F238E27FC236}">
                          <a16:creationId xmlns:a16="http://schemas.microsoft.com/office/drawing/2014/main" id="{306B0863-A987-4F10-9A3B-7A1E682A908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4" name="Rechthoek 248">
                <a:extLst>
                  <a:ext uri="{FF2B5EF4-FFF2-40B4-BE49-F238E27FC236}">
                    <a16:creationId xmlns:a16="http://schemas.microsoft.com/office/drawing/2014/main" id="{784BD22D-E918-4023-BBCE-615CF792368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5" name="Rechthoek 249">
                <a:extLst>
                  <a:ext uri="{FF2B5EF4-FFF2-40B4-BE49-F238E27FC236}">
                    <a16:creationId xmlns:a16="http://schemas.microsoft.com/office/drawing/2014/main" id="{1AD36484-8980-440E-A00D-4E4EB3EBD84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3" name="Rechte verbindingslijn 231">
              <a:extLst>
                <a:ext uri="{FF2B5EF4-FFF2-40B4-BE49-F238E27FC236}">
                  <a16:creationId xmlns:a16="http://schemas.microsoft.com/office/drawing/2014/main" id="{5495EB46-58FE-42FA-8184-1A391E52A3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8" name="Ovaal 232">
              <a:extLst>
                <a:ext uri="{FF2B5EF4-FFF2-40B4-BE49-F238E27FC236}">
                  <a16:creationId xmlns:a16="http://schemas.microsoft.com/office/drawing/2014/main" id="{95396E3E-5D3B-4833-905B-ED92DED49CFE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9" name="Ovaal 233">
              <a:extLst>
                <a:ext uri="{FF2B5EF4-FFF2-40B4-BE49-F238E27FC236}">
                  <a16:creationId xmlns:a16="http://schemas.microsoft.com/office/drawing/2014/main" id="{75E013AF-1E5D-4EE8-B907-8CD814A2416C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0" name="Ovaal 234">
              <a:extLst>
                <a:ext uri="{FF2B5EF4-FFF2-40B4-BE49-F238E27FC236}">
                  <a16:creationId xmlns:a16="http://schemas.microsoft.com/office/drawing/2014/main" id="{BE4B57BD-943D-4C00-AC18-49E4D01870B9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1" name="Ovaal 235">
              <a:extLst>
                <a:ext uri="{FF2B5EF4-FFF2-40B4-BE49-F238E27FC236}">
                  <a16:creationId xmlns:a16="http://schemas.microsoft.com/office/drawing/2014/main" id="{A4D660B7-3DBB-4BC4-8A34-5F6B0121F7A7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2" name="Rechthoek 236">
              <a:extLst>
                <a:ext uri="{FF2B5EF4-FFF2-40B4-BE49-F238E27FC236}">
                  <a16:creationId xmlns:a16="http://schemas.microsoft.com/office/drawing/2014/main" id="{4891FA73-9C39-4B9D-9A16-485F39CFEE7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3" name="Rechthoek 237">
              <a:extLst>
                <a:ext uri="{FF2B5EF4-FFF2-40B4-BE49-F238E27FC236}">
                  <a16:creationId xmlns:a16="http://schemas.microsoft.com/office/drawing/2014/main" id="{89C60041-625D-4949-B1D0-D311FFB72CA7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2 Column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numCol="2" spcCol="360000"/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600"/>
            </a:lvl7pPr>
            <a:lvl8pPr>
              <a:defRPr sz="1200"/>
            </a:lvl8pPr>
            <a:lvl9pPr>
              <a:defRPr sz="1050"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9E76-9548-4645-B0C0-4DDE95B3B411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[2 Columns]</a:t>
            </a:r>
          </a:p>
        </p:txBody>
      </p:sp>
      <p:sp>
        <p:nvSpPr>
          <p:cNvPr id="86" name="Vrije vorm: vorm 85">
            <a:extLst>
              <a:ext uri="{FF2B5EF4-FFF2-40B4-BE49-F238E27FC236}">
                <a16:creationId xmlns:a16="http://schemas.microsoft.com/office/drawing/2014/main" id="{5D293C86-C57F-4474-9930-4C881415C887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574860B3-F8DD-4550-AAE0-3131C8A0DCB8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F18FD366-CB07-4CE4-BE85-DDF6E2695F6E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93" name="Tijdelijke aanduiding voor tekst 20">
            <a:extLst>
              <a:ext uri="{FF2B5EF4-FFF2-40B4-BE49-F238E27FC236}">
                <a16:creationId xmlns:a16="http://schemas.microsoft.com/office/drawing/2014/main" id="{7B13A7DF-8A77-43F3-8545-5C3858507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85" name="Text Placeholder 8">
            <a:extLst>
              <a:ext uri="{FF2B5EF4-FFF2-40B4-BE49-F238E27FC236}">
                <a16:creationId xmlns:a16="http://schemas.microsoft.com/office/drawing/2014/main" id="{E3B99E44-BD1D-4A2C-A65E-B92565EDF5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DA17EE-857A-4097-8C31-F36115FD3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68" name="Text Placeholder 8">
            <a:extLst>
              <a:ext uri="{FF2B5EF4-FFF2-40B4-BE49-F238E27FC236}">
                <a16:creationId xmlns:a16="http://schemas.microsoft.com/office/drawing/2014/main" id="{FD40A7A4-A0A6-4D05-B82F-36D613EEB9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230" y="1548131"/>
            <a:ext cx="11510051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095DCC82-D026-4C46-958F-82ACCF930E76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95" name="Rechte verbindingslijn 146">
              <a:extLst>
                <a:ext uri="{FF2B5EF4-FFF2-40B4-BE49-F238E27FC236}">
                  <a16:creationId xmlns:a16="http://schemas.microsoft.com/office/drawing/2014/main" id="{191769A8-3C0E-4AD5-9060-667194FD2B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Ovaal 221">
              <a:extLst>
                <a:ext uri="{FF2B5EF4-FFF2-40B4-BE49-F238E27FC236}">
                  <a16:creationId xmlns:a16="http://schemas.microsoft.com/office/drawing/2014/main" id="{EC54375C-D60D-4A84-92BE-AD7D85F976AE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6" name="Ovaal 222">
              <a:extLst>
                <a:ext uri="{FF2B5EF4-FFF2-40B4-BE49-F238E27FC236}">
                  <a16:creationId xmlns:a16="http://schemas.microsoft.com/office/drawing/2014/main" id="{6746CF50-9F6C-4C4A-A682-911B7DF12DDD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7" name="Ovaal 224">
              <a:extLst>
                <a:ext uri="{FF2B5EF4-FFF2-40B4-BE49-F238E27FC236}">
                  <a16:creationId xmlns:a16="http://schemas.microsoft.com/office/drawing/2014/main" id="{02AB7FAB-D38D-4B85-A231-CE7C6426981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9" name="Ovaal 225">
              <a:extLst>
                <a:ext uri="{FF2B5EF4-FFF2-40B4-BE49-F238E27FC236}">
                  <a16:creationId xmlns:a16="http://schemas.microsoft.com/office/drawing/2014/main" id="{C87928E1-7DA6-4C7F-AF2C-1289992114A8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0" name="Meer informatie">
              <a:extLst>
                <a:ext uri="{FF2B5EF4-FFF2-40B4-BE49-F238E27FC236}">
                  <a16:creationId xmlns:a16="http://schemas.microsoft.com/office/drawing/2014/main" id="{05000F9A-045B-4CFA-AB72-687F6693084F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4" name="Freeform 101">
                <a:extLst>
                  <a:ext uri="{FF2B5EF4-FFF2-40B4-BE49-F238E27FC236}">
                    <a16:creationId xmlns:a16="http://schemas.microsoft.com/office/drawing/2014/main" id="{B15939C6-C21F-4B9D-B357-43C18AFF1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5" name="Rechthoek 291">
                <a:extLst>
                  <a:ext uri="{FF2B5EF4-FFF2-40B4-BE49-F238E27FC236}">
                    <a16:creationId xmlns:a16="http://schemas.microsoft.com/office/drawing/2014/main" id="{D15B956D-A15E-4A20-9308-0331336836C6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6" name="Rechte verbindingslijn 292">
                <a:extLst>
                  <a:ext uri="{FF2B5EF4-FFF2-40B4-BE49-F238E27FC236}">
                    <a16:creationId xmlns:a16="http://schemas.microsoft.com/office/drawing/2014/main" id="{AD94FC05-B594-4D53-84AF-492682F5AF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1" name="Rechthoek 227">
              <a:extLst>
                <a:ext uri="{FF2B5EF4-FFF2-40B4-BE49-F238E27FC236}">
                  <a16:creationId xmlns:a16="http://schemas.microsoft.com/office/drawing/2014/main" id="{067A3535-F721-444C-BE05-EE014CED76C8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2" name="Ovaal 228">
              <a:extLst>
                <a:ext uri="{FF2B5EF4-FFF2-40B4-BE49-F238E27FC236}">
                  <a16:creationId xmlns:a16="http://schemas.microsoft.com/office/drawing/2014/main" id="{DF13C2F6-AF6E-40A5-BDE6-EC301F21587D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3" name="Rechte verbindingslijn 229">
              <a:extLst>
                <a:ext uri="{FF2B5EF4-FFF2-40B4-BE49-F238E27FC236}">
                  <a16:creationId xmlns:a16="http://schemas.microsoft.com/office/drawing/2014/main" id="{3A3CCA6C-57CA-40AA-8C4B-7DB209FF6B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4" name="Groep 230">
              <a:extLst>
                <a:ext uri="{FF2B5EF4-FFF2-40B4-BE49-F238E27FC236}">
                  <a16:creationId xmlns:a16="http://schemas.microsoft.com/office/drawing/2014/main" id="{EFC65462-6772-4E26-8176-9567CC27F7A0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2" name="Rechthoek 238">
                <a:extLst>
                  <a:ext uri="{FF2B5EF4-FFF2-40B4-BE49-F238E27FC236}">
                    <a16:creationId xmlns:a16="http://schemas.microsoft.com/office/drawing/2014/main" id="{1F2AE6AA-B6A7-46FC-87F6-853D4CFC74E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3" name="Rechte verbindingslijn 239">
                <a:extLst>
                  <a:ext uri="{FF2B5EF4-FFF2-40B4-BE49-F238E27FC236}">
                    <a16:creationId xmlns:a16="http://schemas.microsoft.com/office/drawing/2014/main" id="{D4B4B766-BD73-4D14-882E-1631F63D91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240">
                <a:extLst>
                  <a:ext uri="{FF2B5EF4-FFF2-40B4-BE49-F238E27FC236}">
                    <a16:creationId xmlns:a16="http://schemas.microsoft.com/office/drawing/2014/main" id="{5A3A1804-F383-4F5E-8288-346D35AFA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Rechthoek 241">
                <a:extLst>
                  <a:ext uri="{FF2B5EF4-FFF2-40B4-BE49-F238E27FC236}">
                    <a16:creationId xmlns:a16="http://schemas.microsoft.com/office/drawing/2014/main" id="{E66D7899-6B91-4861-BC12-511506898DDD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6" name="Groep 242">
                <a:extLst>
                  <a:ext uri="{FF2B5EF4-FFF2-40B4-BE49-F238E27FC236}">
                    <a16:creationId xmlns:a16="http://schemas.microsoft.com/office/drawing/2014/main" id="{C938BCD6-6AEA-4085-9CE5-07D74DE0CD3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5" name="Groep 281">
                  <a:extLst>
                    <a:ext uri="{FF2B5EF4-FFF2-40B4-BE49-F238E27FC236}">
                      <a16:creationId xmlns:a16="http://schemas.microsoft.com/office/drawing/2014/main" id="{0357A195-EECD-471E-A910-CF5FED63555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85">
                    <a:extLst>
                      <a:ext uri="{FF2B5EF4-FFF2-40B4-BE49-F238E27FC236}">
                        <a16:creationId xmlns:a16="http://schemas.microsoft.com/office/drawing/2014/main" id="{C5E93147-E3A0-4E7D-B454-9C80B2030A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86">
                    <a:extLst>
                      <a:ext uri="{FF2B5EF4-FFF2-40B4-BE49-F238E27FC236}">
                        <a16:creationId xmlns:a16="http://schemas.microsoft.com/office/drawing/2014/main" id="{54BA643B-7B5A-4C38-8FF1-418A0F3F35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87">
                    <a:extLst>
                      <a:ext uri="{FF2B5EF4-FFF2-40B4-BE49-F238E27FC236}">
                        <a16:creationId xmlns:a16="http://schemas.microsoft.com/office/drawing/2014/main" id="{053BA729-01A1-425A-AB79-26E39CCE3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8">
                    <a:extLst>
                      <a:ext uri="{FF2B5EF4-FFF2-40B4-BE49-F238E27FC236}">
                        <a16:creationId xmlns:a16="http://schemas.microsoft.com/office/drawing/2014/main" id="{0200C97B-432D-421D-97CB-7257803B76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9">
                    <a:extLst>
                      <a:ext uri="{FF2B5EF4-FFF2-40B4-BE49-F238E27FC236}">
                        <a16:creationId xmlns:a16="http://schemas.microsoft.com/office/drawing/2014/main" id="{5A560866-CDB1-49CF-8E5B-8CB16E6F89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82">
                  <a:extLst>
                    <a:ext uri="{FF2B5EF4-FFF2-40B4-BE49-F238E27FC236}">
                      <a16:creationId xmlns:a16="http://schemas.microsoft.com/office/drawing/2014/main" id="{05518A8F-D8FF-4501-ABFE-722744B7FC2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83">
                    <a:extLst>
                      <a:ext uri="{FF2B5EF4-FFF2-40B4-BE49-F238E27FC236}">
                        <a16:creationId xmlns:a16="http://schemas.microsoft.com/office/drawing/2014/main" id="{8154695E-8AAF-4F46-AD2C-BDD771DFE8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8" name="Pijl: punthaak 284">
                    <a:extLst>
                      <a:ext uri="{FF2B5EF4-FFF2-40B4-BE49-F238E27FC236}">
                        <a16:creationId xmlns:a16="http://schemas.microsoft.com/office/drawing/2014/main" id="{3577C3C4-1AE3-4B6C-A560-F58D4225946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7" name="Groep 243">
                <a:extLst>
                  <a:ext uri="{FF2B5EF4-FFF2-40B4-BE49-F238E27FC236}">
                    <a16:creationId xmlns:a16="http://schemas.microsoft.com/office/drawing/2014/main" id="{FD209064-3276-4C8E-90D0-3C9AF965B76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6" name="Groep 272">
                  <a:extLst>
                    <a:ext uri="{FF2B5EF4-FFF2-40B4-BE49-F238E27FC236}">
                      <a16:creationId xmlns:a16="http://schemas.microsoft.com/office/drawing/2014/main" id="{64C5118F-D237-4300-9E35-F5F45CA1021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0" name="Rechte verbindingslijn 276">
                    <a:extLst>
                      <a:ext uri="{FF2B5EF4-FFF2-40B4-BE49-F238E27FC236}">
                        <a16:creationId xmlns:a16="http://schemas.microsoft.com/office/drawing/2014/main" id="{D534B76B-1897-4F04-A289-306E10F49B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77">
                    <a:extLst>
                      <a:ext uri="{FF2B5EF4-FFF2-40B4-BE49-F238E27FC236}">
                        <a16:creationId xmlns:a16="http://schemas.microsoft.com/office/drawing/2014/main" id="{9D63CEA6-012B-4C12-986B-88A85B34C2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78">
                    <a:extLst>
                      <a:ext uri="{FF2B5EF4-FFF2-40B4-BE49-F238E27FC236}">
                        <a16:creationId xmlns:a16="http://schemas.microsoft.com/office/drawing/2014/main" id="{EDBE5E14-78DC-476C-BEF2-E92DE4ED6F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9">
                    <a:extLst>
                      <a:ext uri="{FF2B5EF4-FFF2-40B4-BE49-F238E27FC236}">
                        <a16:creationId xmlns:a16="http://schemas.microsoft.com/office/drawing/2014/main" id="{EDC89A49-4952-4459-BDC8-214E9DB925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80">
                    <a:extLst>
                      <a:ext uri="{FF2B5EF4-FFF2-40B4-BE49-F238E27FC236}">
                        <a16:creationId xmlns:a16="http://schemas.microsoft.com/office/drawing/2014/main" id="{CAB19B92-099A-47B7-B4CF-8EE12BCA6A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7" name="Groep 273">
                  <a:extLst>
                    <a:ext uri="{FF2B5EF4-FFF2-40B4-BE49-F238E27FC236}">
                      <a16:creationId xmlns:a16="http://schemas.microsoft.com/office/drawing/2014/main" id="{406744C2-911D-4551-B7EC-3D49DEAF566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8" name="Rechthoek 274">
                    <a:extLst>
                      <a:ext uri="{FF2B5EF4-FFF2-40B4-BE49-F238E27FC236}">
                        <a16:creationId xmlns:a16="http://schemas.microsoft.com/office/drawing/2014/main" id="{CFE03B3E-876F-4AFB-9F0B-6BD3D9BA3B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Pijl: punthaak 275">
                    <a:extLst>
                      <a:ext uri="{FF2B5EF4-FFF2-40B4-BE49-F238E27FC236}">
                        <a16:creationId xmlns:a16="http://schemas.microsoft.com/office/drawing/2014/main" id="{4C193C65-CDB1-4DBD-990C-CE990D2E6EE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8" name="Rechte verbindingslijn 244">
                <a:extLst>
                  <a:ext uri="{FF2B5EF4-FFF2-40B4-BE49-F238E27FC236}">
                    <a16:creationId xmlns:a16="http://schemas.microsoft.com/office/drawing/2014/main" id="{79A0B180-7582-4A20-8159-3C725E8805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245">
                <a:extLst>
                  <a:ext uri="{FF2B5EF4-FFF2-40B4-BE49-F238E27FC236}">
                    <a16:creationId xmlns:a16="http://schemas.microsoft.com/office/drawing/2014/main" id="{2F6BA798-A257-430A-B22A-6B5F17A632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0" name="Groep 246">
                <a:extLst>
                  <a:ext uri="{FF2B5EF4-FFF2-40B4-BE49-F238E27FC236}">
                    <a16:creationId xmlns:a16="http://schemas.microsoft.com/office/drawing/2014/main" id="{1052DA5B-E3E7-4856-9602-DEC82C3891D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5" name="Rechthoek 261">
                  <a:extLst>
                    <a:ext uri="{FF2B5EF4-FFF2-40B4-BE49-F238E27FC236}">
                      <a16:creationId xmlns:a16="http://schemas.microsoft.com/office/drawing/2014/main" id="{DBC90E25-13A4-45DF-BACC-DB2BE754B00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6" name="Groep 262">
                  <a:extLst>
                    <a:ext uri="{FF2B5EF4-FFF2-40B4-BE49-F238E27FC236}">
                      <a16:creationId xmlns:a16="http://schemas.microsoft.com/office/drawing/2014/main" id="{E8E7BD9F-B982-4019-A4EC-BE68DBA13A2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7" name="Groep 263">
                    <a:extLst>
                      <a:ext uri="{FF2B5EF4-FFF2-40B4-BE49-F238E27FC236}">
                        <a16:creationId xmlns:a16="http://schemas.microsoft.com/office/drawing/2014/main" id="{693B5EB4-4DDB-4E6E-8B0E-AB09697036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1" name="Rechte verbindingslijn 267">
                      <a:extLst>
                        <a:ext uri="{FF2B5EF4-FFF2-40B4-BE49-F238E27FC236}">
                          <a16:creationId xmlns:a16="http://schemas.microsoft.com/office/drawing/2014/main" id="{B877EB7B-8A35-4EFC-A722-11103D309E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68">
                      <a:extLst>
                        <a:ext uri="{FF2B5EF4-FFF2-40B4-BE49-F238E27FC236}">
                          <a16:creationId xmlns:a16="http://schemas.microsoft.com/office/drawing/2014/main" id="{D7B803AE-FAD6-4C8B-89F7-1A771D351D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69">
                      <a:extLst>
                        <a:ext uri="{FF2B5EF4-FFF2-40B4-BE49-F238E27FC236}">
                          <a16:creationId xmlns:a16="http://schemas.microsoft.com/office/drawing/2014/main" id="{08D27559-FA13-40FF-A907-7C2F09E13F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70">
                      <a:extLst>
                        <a:ext uri="{FF2B5EF4-FFF2-40B4-BE49-F238E27FC236}">
                          <a16:creationId xmlns:a16="http://schemas.microsoft.com/office/drawing/2014/main" id="{9DC4A2C4-7B7A-478F-B160-F573468EF5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71">
                      <a:extLst>
                        <a:ext uri="{FF2B5EF4-FFF2-40B4-BE49-F238E27FC236}">
                          <a16:creationId xmlns:a16="http://schemas.microsoft.com/office/drawing/2014/main" id="{BBC0E71B-A8A3-4CAB-B76D-1EE4BEA68F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8" name="Groep 264">
                    <a:extLst>
                      <a:ext uri="{FF2B5EF4-FFF2-40B4-BE49-F238E27FC236}">
                        <a16:creationId xmlns:a16="http://schemas.microsoft.com/office/drawing/2014/main" id="{09A879DD-7018-4B1D-AFAF-D0F70787F62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9" name="Rechthoek 265">
                      <a:extLst>
                        <a:ext uri="{FF2B5EF4-FFF2-40B4-BE49-F238E27FC236}">
                          <a16:creationId xmlns:a16="http://schemas.microsoft.com/office/drawing/2014/main" id="{D50FFD3D-0206-4C54-918B-38143F0A67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0" name="Pijl: punthaak 266">
                      <a:extLst>
                        <a:ext uri="{FF2B5EF4-FFF2-40B4-BE49-F238E27FC236}">
                          <a16:creationId xmlns:a16="http://schemas.microsoft.com/office/drawing/2014/main" id="{BA114416-D064-4CE6-BFBA-3139DF44E3C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1" name="Groep 247">
                <a:extLst>
                  <a:ext uri="{FF2B5EF4-FFF2-40B4-BE49-F238E27FC236}">
                    <a16:creationId xmlns:a16="http://schemas.microsoft.com/office/drawing/2014/main" id="{9D734CCB-0E2B-467E-BE9B-23D4E929D88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4" name="Rechthoek 250">
                  <a:extLst>
                    <a:ext uri="{FF2B5EF4-FFF2-40B4-BE49-F238E27FC236}">
                      <a16:creationId xmlns:a16="http://schemas.microsoft.com/office/drawing/2014/main" id="{B4C630EF-9C8E-4EFC-B65C-D7EA5727042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5" name="Groep 251">
                  <a:extLst>
                    <a:ext uri="{FF2B5EF4-FFF2-40B4-BE49-F238E27FC236}">
                      <a16:creationId xmlns:a16="http://schemas.microsoft.com/office/drawing/2014/main" id="{43A5002A-2F19-49B2-B0AA-0F4AF438585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6" name="Groep 252">
                    <a:extLst>
                      <a:ext uri="{FF2B5EF4-FFF2-40B4-BE49-F238E27FC236}">
                        <a16:creationId xmlns:a16="http://schemas.microsoft.com/office/drawing/2014/main" id="{5F9AB436-3D05-426D-90EC-930743090F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0" name="Rechte verbindingslijn 256">
                      <a:extLst>
                        <a:ext uri="{FF2B5EF4-FFF2-40B4-BE49-F238E27FC236}">
                          <a16:creationId xmlns:a16="http://schemas.microsoft.com/office/drawing/2014/main" id="{C123FE70-94AC-4087-8A7A-2044A3456A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57">
                      <a:extLst>
                        <a:ext uri="{FF2B5EF4-FFF2-40B4-BE49-F238E27FC236}">
                          <a16:creationId xmlns:a16="http://schemas.microsoft.com/office/drawing/2014/main" id="{014753A6-2AE9-4E64-80CF-CA84D071B8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58">
                      <a:extLst>
                        <a:ext uri="{FF2B5EF4-FFF2-40B4-BE49-F238E27FC236}">
                          <a16:creationId xmlns:a16="http://schemas.microsoft.com/office/drawing/2014/main" id="{41211596-DE0C-4805-A4F8-EF20DC41C5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9">
                      <a:extLst>
                        <a:ext uri="{FF2B5EF4-FFF2-40B4-BE49-F238E27FC236}">
                          <a16:creationId xmlns:a16="http://schemas.microsoft.com/office/drawing/2014/main" id="{F1352674-11DF-43F3-80F3-812BE7AA0C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60">
                      <a:extLst>
                        <a:ext uri="{FF2B5EF4-FFF2-40B4-BE49-F238E27FC236}">
                          <a16:creationId xmlns:a16="http://schemas.microsoft.com/office/drawing/2014/main" id="{1971A6C5-928D-4C00-B138-D93CC1CC2E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7" name="Groep 253">
                    <a:extLst>
                      <a:ext uri="{FF2B5EF4-FFF2-40B4-BE49-F238E27FC236}">
                        <a16:creationId xmlns:a16="http://schemas.microsoft.com/office/drawing/2014/main" id="{E313648D-7E80-4E0A-BB35-BF88CE04B6E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8" name="Rechthoek 254">
                      <a:extLst>
                        <a:ext uri="{FF2B5EF4-FFF2-40B4-BE49-F238E27FC236}">
                          <a16:creationId xmlns:a16="http://schemas.microsoft.com/office/drawing/2014/main" id="{688D3187-5A49-4766-A271-A87C9A97146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9" name="Pijl: punthaak 255">
                      <a:extLst>
                        <a:ext uri="{FF2B5EF4-FFF2-40B4-BE49-F238E27FC236}">
                          <a16:creationId xmlns:a16="http://schemas.microsoft.com/office/drawing/2014/main" id="{1364E4B7-A42B-4D98-923F-2B8CBE7C923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2" name="Rechthoek 248">
                <a:extLst>
                  <a:ext uri="{FF2B5EF4-FFF2-40B4-BE49-F238E27FC236}">
                    <a16:creationId xmlns:a16="http://schemas.microsoft.com/office/drawing/2014/main" id="{966B7B3A-C38D-4442-93CA-95D76E57A31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3" name="Rechthoek 249">
                <a:extLst>
                  <a:ext uri="{FF2B5EF4-FFF2-40B4-BE49-F238E27FC236}">
                    <a16:creationId xmlns:a16="http://schemas.microsoft.com/office/drawing/2014/main" id="{7C3B237D-5F67-46F5-AE4B-27DBD43BD9A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5" name="Rechte verbindingslijn 231">
              <a:extLst>
                <a:ext uri="{FF2B5EF4-FFF2-40B4-BE49-F238E27FC236}">
                  <a16:creationId xmlns:a16="http://schemas.microsoft.com/office/drawing/2014/main" id="{2D640BF8-B15A-4209-925F-49CC4B30E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Ovaal 232">
              <a:extLst>
                <a:ext uri="{FF2B5EF4-FFF2-40B4-BE49-F238E27FC236}">
                  <a16:creationId xmlns:a16="http://schemas.microsoft.com/office/drawing/2014/main" id="{ACE1DD6B-2293-4B5B-BF85-E51B643FB15E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233">
              <a:extLst>
                <a:ext uri="{FF2B5EF4-FFF2-40B4-BE49-F238E27FC236}">
                  <a16:creationId xmlns:a16="http://schemas.microsoft.com/office/drawing/2014/main" id="{B7DC00AF-5960-4AE7-9009-D5407C2CCC21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234">
              <a:extLst>
                <a:ext uri="{FF2B5EF4-FFF2-40B4-BE49-F238E27FC236}">
                  <a16:creationId xmlns:a16="http://schemas.microsoft.com/office/drawing/2014/main" id="{88A045E7-B703-40D5-882D-5F838046FE5C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235">
              <a:extLst>
                <a:ext uri="{FF2B5EF4-FFF2-40B4-BE49-F238E27FC236}">
                  <a16:creationId xmlns:a16="http://schemas.microsoft.com/office/drawing/2014/main" id="{8171AAC5-C6E1-4869-BEDA-F08A22CFE68F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0" name="Rechthoek 236">
              <a:extLst>
                <a:ext uri="{FF2B5EF4-FFF2-40B4-BE49-F238E27FC236}">
                  <a16:creationId xmlns:a16="http://schemas.microsoft.com/office/drawing/2014/main" id="{30316DC2-27BB-417B-8877-E700EF20F1C0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1" name="Rechthoek 237">
              <a:extLst>
                <a:ext uri="{FF2B5EF4-FFF2-40B4-BE49-F238E27FC236}">
                  <a16:creationId xmlns:a16="http://schemas.microsoft.com/office/drawing/2014/main" id="{7E1B4477-5A72-40D3-A1FB-9C7C315BA422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4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3 Column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8232" y="1864360"/>
            <a:ext cx="11510052" cy="4665295"/>
          </a:xfrm>
        </p:spPr>
        <p:txBody>
          <a:bodyPr vert="horz" numCol="3" spcCol="360000"/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F35D-ED60-4DDC-9984-6F58052B85D6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[3 Columns]</a:t>
            </a:r>
          </a:p>
        </p:txBody>
      </p:sp>
      <p:sp>
        <p:nvSpPr>
          <p:cNvPr id="86" name="Vrije vorm: vorm 85">
            <a:extLst>
              <a:ext uri="{FF2B5EF4-FFF2-40B4-BE49-F238E27FC236}">
                <a16:creationId xmlns:a16="http://schemas.microsoft.com/office/drawing/2014/main" id="{74B16662-F257-4CFC-90AB-7CD4F3C0B3E1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87" name="Vrije vorm: vorm 86">
            <a:extLst>
              <a:ext uri="{FF2B5EF4-FFF2-40B4-BE49-F238E27FC236}">
                <a16:creationId xmlns:a16="http://schemas.microsoft.com/office/drawing/2014/main" id="{13FF3AF9-2A87-4425-8776-4C200F2AFB2D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88" name="Vrije vorm: vorm 87">
            <a:extLst>
              <a:ext uri="{FF2B5EF4-FFF2-40B4-BE49-F238E27FC236}">
                <a16:creationId xmlns:a16="http://schemas.microsoft.com/office/drawing/2014/main" id="{3253E829-690B-403E-8CD8-8DD811BFDA42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93" name="Tijdelijke aanduiding voor tekst 20">
            <a:extLst>
              <a:ext uri="{FF2B5EF4-FFF2-40B4-BE49-F238E27FC236}">
                <a16:creationId xmlns:a16="http://schemas.microsoft.com/office/drawing/2014/main" id="{DEC63A45-6A91-468B-8F7E-ECDFB544E9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85" name="Text Placeholder 8">
            <a:extLst>
              <a:ext uri="{FF2B5EF4-FFF2-40B4-BE49-F238E27FC236}">
                <a16:creationId xmlns:a16="http://schemas.microsoft.com/office/drawing/2014/main" id="{4A2513CF-21BD-44A6-A21E-F078940A65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62ADD9-AFFB-482C-9D7F-79384718C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68" name="Text Placeholder 8">
            <a:extLst>
              <a:ext uri="{FF2B5EF4-FFF2-40B4-BE49-F238E27FC236}">
                <a16:creationId xmlns:a16="http://schemas.microsoft.com/office/drawing/2014/main" id="{2016E812-2E5C-4A06-81D7-D2A118C196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230" y="1548131"/>
            <a:ext cx="11510051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03C11587-B2E6-402E-B9ED-1B57E62611E9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95" name="Rechte verbindingslijn 146">
              <a:extLst>
                <a:ext uri="{FF2B5EF4-FFF2-40B4-BE49-F238E27FC236}">
                  <a16:creationId xmlns:a16="http://schemas.microsoft.com/office/drawing/2014/main" id="{C80C6EC8-E04E-4B2B-B282-CB49E33856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Ovaal 221">
              <a:extLst>
                <a:ext uri="{FF2B5EF4-FFF2-40B4-BE49-F238E27FC236}">
                  <a16:creationId xmlns:a16="http://schemas.microsoft.com/office/drawing/2014/main" id="{5C0324B9-6CE0-4301-BE16-2F54CC31A3C9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6" name="Ovaal 222">
              <a:extLst>
                <a:ext uri="{FF2B5EF4-FFF2-40B4-BE49-F238E27FC236}">
                  <a16:creationId xmlns:a16="http://schemas.microsoft.com/office/drawing/2014/main" id="{61C83A0F-5DD6-4053-B62B-50A6E9A25B4F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7" name="Ovaal 224">
              <a:extLst>
                <a:ext uri="{FF2B5EF4-FFF2-40B4-BE49-F238E27FC236}">
                  <a16:creationId xmlns:a16="http://schemas.microsoft.com/office/drawing/2014/main" id="{B6BD3BA4-C7D3-422F-B2A1-C0BB93FBAB63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9" name="Ovaal 225">
              <a:extLst>
                <a:ext uri="{FF2B5EF4-FFF2-40B4-BE49-F238E27FC236}">
                  <a16:creationId xmlns:a16="http://schemas.microsoft.com/office/drawing/2014/main" id="{E48F80A3-FE45-4B6A-9E7F-2FB43636479D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0" name="Meer informatie">
              <a:extLst>
                <a:ext uri="{FF2B5EF4-FFF2-40B4-BE49-F238E27FC236}">
                  <a16:creationId xmlns:a16="http://schemas.microsoft.com/office/drawing/2014/main" id="{4573E812-8A37-45C4-9651-122781D40C96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4" name="Freeform 101">
                <a:extLst>
                  <a:ext uri="{FF2B5EF4-FFF2-40B4-BE49-F238E27FC236}">
                    <a16:creationId xmlns:a16="http://schemas.microsoft.com/office/drawing/2014/main" id="{808ACCE6-C5F6-4A73-A22B-8E28871BA5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5" name="Rechthoek 291">
                <a:extLst>
                  <a:ext uri="{FF2B5EF4-FFF2-40B4-BE49-F238E27FC236}">
                    <a16:creationId xmlns:a16="http://schemas.microsoft.com/office/drawing/2014/main" id="{6CE4C810-E051-4675-B2C0-62F137A6DFE4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6" name="Rechte verbindingslijn 292">
                <a:extLst>
                  <a:ext uri="{FF2B5EF4-FFF2-40B4-BE49-F238E27FC236}">
                    <a16:creationId xmlns:a16="http://schemas.microsoft.com/office/drawing/2014/main" id="{D5AC8D01-A903-4A9A-9376-A6DF45B197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1" name="Rechthoek 227">
              <a:extLst>
                <a:ext uri="{FF2B5EF4-FFF2-40B4-BE49-F238E27FC236}">
                  <a16:creationId xmlns:a16="http://schemas.microsoft.com/office/drawing/2014/main" id="{8ED524B7-0815-452A-9A5E-E4AB0340E597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2" name="Ovaal 228">
              <a:extLst>
                <a:ext uri="{FF2B5EF4-FFF2-40B4-BE49-F238E27FC236}">
                  <a16:creationId xmlns:a16="http://schemas.microsoft.com/office/drawing/2014/main" id="{CD6033AD-CEDA-4864-B583-4B942E6D5B2A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3" name="Rechte verbindingslijn 229">
              <a:extLst>
                <a:ext uri="{FF2B5EF4-FFF2-40B4-BE49-F238E27FC236}">
                  <a16:creationId xmlns:a16="http://schemas.microsoft.com/office/drawing/2014/main" id="{9F2496AB-24B8-4DE4-A791-9C60F46B6C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4" name="Groep 230">
              <a:extLst>
                <a:ext uri="{FF2B5EF4-FFF2-40B4-BE49-F238E27FC236}">
                  <a16:creationId xmlns:a16="http://schemas.microsoft.com/office/drawing/2014/main" id="{F505AE34-6E00-49A2-8A34-B22E8B84DDB1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2" name="Rechthoek 238">
                <a:extLst>
                  <a:ext uri="{FF2B5EF4-FFF2-40B4-BE49-F238E27FC236}">
                    <a16:creationId xmlns:a16="http://schemas.microsoft.com/office/drawing/2014/main" id="{CF47E2E1-B02F-48C8-863B-AC06FD07E78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3" name="Rechte verbindingslijn 239">
                <a:extLst>
                  <a:ext uri="{FF2B5EF4-FFF2-40B4-BE49-F238E27FC236}">
                    <a16:creationId xmlns:a16="http://schemas.microsoft.com/office/drawing/2014/main" id="{5EAD8FFE-70B4-4DE5-992B-5C299B9D6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Rechte verbindingslijn 240">
                <a:extLst>
                  <a:ext uri="{FF2B5EF4-FFF2-40B4-BE49-F238E27FC236}">
                    <a16:creationId xmlns:a16="http://schemas.microsoft.com/office/drawing/2014/main" id="{BA911FC8-ED70-4CB9-BAF6-41CFC2F63C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Rechthoek 241">
                <a:extLst>
                  <a:ext uri="{FF2B5EF4-FFF2-40B4-BE49-F238E27FC236}">
                    <a16:creationId xmlns:a16="http://schemas.microsoft.com/office/drawing/2014/main" id="{ABD15F28-929C-45B5-8635-1EBFB0D04D7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6" name="Groep 242">
                <a:extLst>
                  <a:ext uri="{FF2B5EF4-FFF2-40B4-BE49-F238E27FC236}">
                    <a16:creationId xmlns:a16="http://schemas.microsoft.com/office/drawing/2014/main" id="{427D466C-BEE0-4B85-ADCF-5CA7B073631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5" name="Groep 281">
                  <a:extLst>
                    <a:ext uri="{FF2B5EF4-FFF2-40B4-BE49-F238E27FC236}">
                      <a16:creationId xmlns:a16="http://schemas.microsoft.com/office/drawing/2014/main" id="{833D38AD-02BF-427F-B893-17CBC4ACA1A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85">
                    <a:extLst>
                      <a:ext uri="{FF2B5EF4-FFF2-40B4-BE49-F238E27FC236}">
                        <a16:creationId xmlns:a16="http://schemas.microsoft.com/office/drawing/2014/main" id="{22331DD1-174A-4F63-BA8D-564F56507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86">
                    <a:extLst>
                      <a:ext uri="{FF2B5EF4-FFF2-40B4-BE49-F238E27FC236}">
                        <a16:creationId xmlns:a16="http://schemas.microsoft.com/office/drawing/2014/main" id="{32492536-84FD-443A-85D5-E2AEDFEFED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87">
                    <a:extLst>
                      <a:ext uri="{FF2B5EF4-FFF2-40B4-BE49-F238E27FC236}">
                        <a16:creationId xmlns:a16="http://schemas.microsoft.com/office/drawing/2014/main" id="{414EF10F-50E4-4D7F-B0E5-2B304CE13F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8">
                    <a:extLst>
                      <a:ext uri="{FF2B5EF4-FFF2-40B4-BE49-F238E27FC236}">
                        <a16:creationId xmlns:a16="http://schemas.microsoft.com/office/drawing/2014/main" id="{96F7ECE0-5FA9-4FBF-AA28-95EDCA7C3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9">
                    <a:extLst>
                      <a:ext uri="{FF2B5EF4-FFF2-40B4-BE49-F238E27FC236}">
                        <a16:creationId xmlns:a16="http://schemas.microsoft.com/office/drawing/2014/main" id="{E567F330-9CBB-40EF-8484-1FF5F57B21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82">
                  <a:extLst>
                    <a:ext uri="{FF2B5EF4-FFF2-40B4-BE49-F238E27FC236}">
                      <a16:creationId xmlns:a16="http://schemas.microsoft.com/office/drawing/2014/main" id="{BE9B4DB4-BDFA-42B6-878E-078A07D7D3B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83">
                    <a:extLst>
                      <a:ext uri="{FF2B5EF4-FFF2-40B4-BE49-F238E27FC236}">
                        <a16:creationId xmlns:a16="http://schemas.microsoft.com/office/drawing/2014/main" id="{29347657-768C-4950-836B-ED7EF0170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8" name="Pijl: punthaak 284">
                    <a:extLst>
                      <a:ext uri="{FF2B5EF4-FFF2-40B4-BE49-F238E27FC236}">
                        <a16:creationId xmlns:a16="http://schemas.microsoft.com/office/drawing/2014/main" id="{847627AE-0227-44E3-A3F6-56DB30034B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7" name="Groep 243">
                <a:extLst>
                  <a:ext uri="{FF2B5EF4-FFF2-40B4-BE49-F238E27FC236}">
                    <a16:creationId xmlns:a16="http://schemas.microsoft.com/office/drawing/2014/main" id="{914384FA-E23C-44AC-82ED-A4694DA0CC1E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6" name="Groep 272">
                  <a:extLst>
                    <a:ext uri="{FF2B5EF4-FFF2-40B4-BE49-F238E27FC236}">
                      <a16:creationId xmlns:a16="http://schemas.microsoft.com/office/drawing/2014/main" id="{F4E3EEE3-4A88-4FFB-B212-84FAB911A28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0" name="Rechte verbindingslijn 276">
                    <a:extLst>
                      <a:ext uri="{FF2B5EF4-FFF2-40B4-BE49-F238E27FC236}">
                        <a16:creationId xmlns:a16="http://schemas.microsoft.com/office/drawing/2014/main" id="{FA4455CE-949F-4771-AC73-7308A5CCC2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77">
                    <a:extLst>
                      <a:ext uri="{FF2B5EF4-FFF2-40B4-BE49-F238E27FC236}">
                        <a16:creationId xmlns:a16="http://schemas.microsoft.com/office/drawing/2014/main" id="{74E0D54C-E958-4B58-A1CD-2673E45D1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78">
                    <a:extLst>
                      <a:ext uri="{FF2B5EF4-FFF2-40B4-BE49-F238E27FC236}">
                        <a16:creationId xmlns:a16="http://schemas.microsoft.com/office/drawing/2014/main" id="{F6E4210E-D2D5-4688-A8CF-A86680F819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9">
                    <a:extLst>
                      <a:ext uri="{FF2B5EF4-FFF2-40B4-BE49-F238E27FC236}">
                        <a16:creationId xmlns:a16="http://schemas.microsoft.com/office/drawing/2014/main" id="{A21E5B0A-9D4E-4299-B687-DD17B24218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80">
                    <a:extLst>
                      <a:ext uri="{FF2B5EF4-FFF2-40B4-BE49-F238E27FC236}">
                        <a16:creationId xmlns:a16="http://schemas.microsoft.com/office/drawing/2014/main" id="{48D5E02F-7CD9-48B7-95D8-127AFE8A61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7" name="Groep 273">
                  <a:extLst>
                    <a:ext uri="{FF2B5EF4-FFF2-40B4-BE49-F238E27FC236}">
                      <a16:creationId xmlns:a16="http://schemas.microsoft.com/office/drawing/2014/main" id="{2B305FE2-9D04-4D97-8227-8267DB9FEB4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8" name="Rechthoek 274">
                    <a:extLst>
                      <a:ext uri="{FF2B5EF4-FFF2-40B4-BE49-F238E27FC236}">
                        <a16:creationId xmlns:a16="http://schemas.microsoft.com/office/drawing/2014/main" id="{DC776FD2-2EB8-460A-869D-56C0F8C3AD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Pijl: punthaak 275">
                    <a:extLst>
                      <a:ext uri="{FF2B5EF4-FFF2-40B4-BE49-F238E27FC236}">
                        <a16:creationId xmlns:a16="http://schemas.microsoft.com/office/drawing/2014/main" id="{EA697C0F-E2C5-446C-8223-A66852B306D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8" name="Rechte verbindingslijn 244">
                <a:extLst>
                  <a:ext uri="{FF2B5EF4-FFF2-40B4-BE49-F238E27FC236}">
                    <a16:creationId xmlns:a16="http://schemas.microsoft.com/office/drawing/2014/main" id="{FC1BA346-400B-4DA5-8C0E-F223686477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245">
                <a:extLst>
                  <a:ext uri="{FF2B5EF4-FFF2-40B4-BE49-F238E27FC236}">
                    <a16:creationId xmlns:a16="http://schemas.microsoft.com/office/drawing/2014/main" id="{40CECB51-9F58-4976-9542-9398AE391E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0" name="Groep 246">
                <a:extLst>
                  <a:ext uri="{FF2B5EF4-FFF2-40B4-BE49-F238E27FC236}">
                    <a16:creationId xmlns:a16="http://schemas.microsoft.com/office/drawing/2014/main" id="{D57D8B86-55EE-4C82-B530-F0521375217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5" name="Rechthoek 261">
                  <a:extLst>
                    <a:ext uri="{FF2B5EF4-FFF2-40B4-BE49-F238E27FC236}">
                      <a16:creationId xmlns:a16="http://schemas.microsoft.com/office/drawing/2014/main" id="{153D95BE-E38B-4924-895F-BCE60807145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6" name="Groep 262">
                  <a:extLst>
                    <a:ext uri="{FF2B5EF4-FFF2-40B4-BE49-F238E27FC236}">
                      <a16:creationId xmlns:a16="http://schemas.microsoft.com/office/drawing/2014/main" id="{A8B15910-2115-4E9B-B5EC-151BD2BC7CE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7" name="Groep 263">
                    <a:extLst>
                      <a:ext uri="{FF2B5EF4-FFF2-40B4-BE49-F238E27FC236}">
                        <a16:creationId xmlns:a16="http://schemas.microsoft.com/office/drawing/2014/main" id="{A0D1C3A5-5EC1-4262-8B32-B4DEFBE7D7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1" name="Rechte verbindingslijn 267">
                      <a:extLst>
                        <a:ext uri="{FF2B5EF4-FFF2-40B4-BE49-F238E27FC236}">
                          <a16:creationId xmlns:a16="http://schemas.microsoft.com/office/drawing/2014/main" id="{196CB5DF-22F3-4D51-B70B-FEC084F50F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68">
                      <a:extLst>
                        <a:ext uri="{FF2B5EF4-FFF2-40B4-BE49-F238E27FC236}">
                          <a16:creationId xmlns:a16="http://schemas.microsoft.com/office/drawing/2014/main" id="{D7F6E400-E168-4E52-9092-0734763B29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69">
                      <a:extLst>
                        <a:ext uri="{FF2B5EF4-FFF2-40B4-BE49-F238E27FC236}">
                          <a16:creationId xmlns:a16="http://schemas.microsoft.com/office/drawing/2014/main" id="{1185BDA5-0E67-459A-B216-F5428982F5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70">
                      <a:extLst>
                        <a:ext uri="{FF2B5EF4-FFF2-40B4-BE49-F238E27FC236}">
                          <a16:creationId xmlns:a16="http://schemas.microsoft.com/office/drawing/2014/main" id="{EA26FD19-E84F-465C-9F72-67E206FC9D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71">
                      <a:extLst>
                        <a:ext uri="{FF2B5EF4-FFF2-40B4-BE49-F238E27FC236}">
                          <a16:creationId xmlns:a16="http://schemas.microsoft.com/office/drawing/2014/main" id="{DCD42884-191B-4CB4-AD23-98D690C4B3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8" name="Groep 264">
                    <a:extLst>
                      <a:ext uri="{FF2B5EF4-FFF2-40B4-BE49-F238E27FC236}">
                        <a16:creationId xmlns:a16="http://schemas.microsoft.com/office/drawing/2014/main" id="{72361616-9131-4249-A539-38A54851DF0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9" name="Rechthoek 265">
                      <a:extLst>
                        <a:ext uri="{FF2B5EF4-FFF2-40B4-BE49-F238E27FC236}">
                          <a16:creationId xmlns:a16="http://schemas.microsoft.com/office/drawing/2014/main" id="{22E666A9-69D4-46FC-8DB7-1B43C71DB6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0" name="Pijl: punthaak 266">
                      <a:extLst>
                        <a:ext uri="{FF2B5EF4-FFF2-40B4-BE49-F238E27FC236}">
                          <a16:creationId xmlns:a16="http://schemas.microsoft.com/office/drawing/2014/main" id="{23430D07-8828-426C-846B-87EE8E9DF7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1" name="Groep 247">
                <a:extLst>
                  <a:ext uri="{FF2B5EF4-FFF2-40B4-BE49-F238E27FC236}">
                    <a16:creationId xmlns:a16="http://schemas.microsoft.com/office/drawing/2014/main" id="{1B820CED-7073-467D-AE57-DA26B891854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4" name="Rechthoek 250">
                  <a:extLst>
                    <a:ext uri="{FF2B5EF4-FFF2-40B4-BE49-F238E27FC236}">
                      <a16:creationId xmlns:a16="http://schemas.microsoft.com/office/drawing/2014/main" id="{648FBB46-8067-418C-9CEB-7E5678BDC40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5" name="Groep 251">
                  <a:extLst>
                    <a:ext uri="{FF2B5EF4-FFF2-40B4-BE49-F238E27FC236}">
                      <a16:creationId xmlns:a16="http://schemas.microsoft.com/office/drawing/2014/main" id="{69E3BA35-4878-4DC0-88B5-FBE1104F640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6" name="Groep 252">
                    <a:extLst>
                      <a:ext uri="{FF2B5EF4-FFF2-40B4-BE49-F238E27FC236}">
                        <a16:creationId xmlns:a16="http://schemas.microsoft.com/office/drawing/2014/main" id="{761BBCC3-34E0-488D-A28F-A583C43A269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0" name="Rechte verbindingslijn 256">
                      <a:extLst>
                        <a:ext uri="{FF2B5EF4-FFF2-40B4-BE49-F238E27FC236}">
                          <a16:creationId xmlns:a16="http://schemas.microsoft.com/office/drawing/2014/main" id="{AE200918-14A3-4F5B-8AFD-4A55DDB6F2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57">
                      <a:extLst>
                        <a:ext uri="{FF2B5EF4-FFF2-40B4-BE49-F238E27FC236}">
                          <a16:creationId xmlns:a16="http://schemas.microsoft.com/office/drawing/2014/main" id="{FFF8D939-C9DF-47E6-8343-B2AF33DC99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58">
                      <a:extLst>
                        <a:ext uri="{FF2B5EF4-FFF2-40B4-BE49-F238E27FC236}">
                          <a16:creationId xmlns:a16="http://schemas.microsoft.com/office/drawing/2014/main" id="{DE708073-8A8A-4B71-B6E5-BEE22FFA322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9">
                      <a:extLst>
                        <a:ext uri="{FF2B5EF4-FFF2-40B4-BE49-F238E27FC236}">
                          <a16:creationId xmlns:a16="http://schemas.microsoft.com/office/drawing/2014/main" id="{77334D3B-8A62-43CE-A3CF-0D39033540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60">
                      <a:extLst>
                        <a:ext uri="{FF2B5EF4-FFF2-40B4-BE49-F238E27FC236}">
                          <a16:creationId xmlns:a16="http://schemas.microsoft.com/office/drawing/2014/main" id="{BB3EA8E7-2C3F-471A-B3E7-7F85189534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7" name="Groep 253">
                    <a:extLst>
                      <a:ext uri="{FF2B5EF4-FFF2-40B4-BE49-F238E27FC236}">
                        <a16:creationId xmlns:a16="http://schemas.microsoft.com/office/drawing/2014/main" id="{2AB201F1-406A-4F68-9BFC-5135E5511FE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8" name="Rechthoek 254">
                      <a:extLst>
                        <a:ext uri="{FF2B5EF4-FFF2-40B4-BE49-F238E27FC236}">
                          <a16:creationId xmlns:a16="http://schemas.microsoft.com/office/drawing/2014/main" id="{0FE1A473-CF0F-4E41-BAFB-1330CF52194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9" name="Pijl: punthaak 255">
                      <a:extLst>
                        <a:ext uri="{FF2B5EF4-FFF2-40B4-BE49-F238E27FC236}">
                          <a16:creationId xmlns:a16="http://schemas.microsoft.com/office/drawing/2014/main" id="{BB142F53-03FB-4196-9B43-8EBA8F065B2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2" name="Rechthoek 248">
                <a:extLst>
                  <a:ext uri="{FF2B5EF4-FFF2-40B4-BE49-F238E27FC236}">
                    <a16:creationId xmlns:a16="http://schemas.microsoft.com/office/drawing/2014/main" id="{6A578F1C-B644-407A-ACDF-EEF2CCA03ADA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3" name="Rechthoek 249">
                <a:extLst>
                  <a:ext uri="{FF2B5EF4-FFF2-40B4-BE49-F238E27FC236}">
                    <a16:creationId xmlns:a16="http://schemas.microsoft.com/office/drawing/2014/main" id="{1EBBCEF9-E9AD-4286-BC3F-A4D741C8822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5" name="Rechte verbindingslijn 231">
              <a:extLst>
                <a:ext uri="{FF2B5EF4-FFF2-40B4-BE49-F238E27FC236}">
                  <a16:creationId xmlns:a16="http://schemas.microsoft.com/office/drawing/2014/main" id="{708E98C4-CE5D-46E4-BC3A-EF1FA5B51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Ovaal 232">
              <a:extLst>
                <a:ext uri="{FF2B5EF4-FFF2-40B4-BE49-F238E27FC236}">
                  <a16:creationId xmlns:a16="http://schemas.microsoft.com/office/drawing/2014/main" id="{C7ABEF54-ADE7-4A26-AA7E-09CAD9894CC7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233">
              <a:extLst>
                <a:ext uri="{FF2B5EF4-FFF2-40B4-BE49-F238E27FC236}">
                  <a16:creationId xmlns:a16="http://schemas.microsoft.com/office/drawing/2014/main" id="{CACB5DC1-D356-4B62-B1A4-905590137135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234">
              <a:extLst>
                <a:ext uri="{FF2B5EF4-FFF2-40B4-BE49-F238E27FC236}">
                  <a16:creationId xmlns:a16="http://schemas.microsoft.com/office/drawing/2014/main" id="{EE518433-8E8B-46C2-8017-6D24CE3617A4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235">
              <a:extLst>
                <a:ext uri="{FF2B5EF4-FFF2-40B4-BE49-F238E27FC236}">
                  <a16:creationId xmlns:a16="http://schemas.microsoft.com/office/drawing/2014/main" id="{4BA5AA0F-8B13-4BF1-AF23-287C18DD0E0E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0" name="Rechthoek 236">
              <a:extLst>
                <a:ext uri="{FF2B5EF4-FFF2-40B4-BE49-F238E27FC236}">
                  <a16:creationId xmlns:a16="http://schemas.microsoft.com/office/drawing/2014/main" id="{2400046A-C113-4103-A077-6DA2E76AC23C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1" name="Rechthoek 237">
              <a:extLst>
                <a:ext uri="{FF2B5EF4-FFF2-40B4-BE49-F238E27FC236}">
                  <a16:creationId xmlns:a16="http://schemas.microsoft.com/office/drawing/2014/main" id="{B573A871-F3CC-406E-BECE-BC97F4B9368E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4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N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T">
            <a:extLst>
              <a:ext uri="{FF2B5EF4-FFF2-40B4-BE49-F238E27FC236}">
                <a16:creationId xmlns:a16="http://schemas.microsoft.com/office/drawing/2014/main" id="{2001956D-BFD8-42DE-9A35-862869BC1947}"/>
              </a:ext>
            </a:extLst>
          </p:cNvPr>
          <p:cNvSpPr/>
          <p:nvPr userDrawn="1"/>
        </p:nvSpPr>
        <p:spPr>
          <a:xfrm>
            <a:off x="-15513" y="-1"/>
            <a:ext cx="12207513" cy="68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grpSp>
        <p:nvGrpSpPr>
          <p:cNvPr id="7" name="LOGO BIG">
            <a:extLst>
              <a:ext uri="{FF2B5EF4-FFF2-40B4-BE49-F238E27FC236}">
                <a16:creationId xmlns:a16="http://schemas.microsoft.com/office/drawing/2014/main" id="{8E063984-6F56-4AE5-A133-99CC17E6C4E4}"/>
              </a:ext>
            </a:extLst>
          </p:cNvPr>
          <p:cNvGrpSpPr/>
          <p:nvPr userDrawn="1"/>
        </p:nvGrpSpPr>
        <p:grpSpPr>
          <a:xfrm>
            <a:off x="3570516" y="2752209"/>
            <a:ext cx="5050971" cy="1353582"/>
            <a:chOff x="3570515" y="2752209"/>
            <a:chExt cx="5050971" cy="1353582"/>
          </a:xfrm>
        </p:grpSpPr>
        <p:pic>
          <p:nvPicPr>
            <p:cNvPr id="86" name="Afbeelding 85">
              <a:extLst>
                <a:ext uri="{FF2B5EF4-FFF2-40B4-BE49-F238E27FC236}">
                  <a16:creationId xmlns:a16="http://schemas.microsoft.com/office/drawing/2014/main" id="{9B7793F6-4222-4C14-B26C-77DAC6993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207"/>
            <a:stretch/>
          </p:blipFill>
          <p:spPr>
            <a:xfrm>
              <a:off x="3570515" y="2752209"/>
              <a:ext cx="696686" cy="1353582"/>
            </a:xfrm>
            <a:prstGeom prst="rect">
              <a:avLst/>
            </a:prstGeom>
          </p:spPr>
        </p:pic>
        <p:pic>
          <p:nvPicPr>
            <p:cNvPr id="87" name="Afbeelding 86">
              <a:extLst>
                <a:ext uri="{FF2B5EF4-FFF2-40B4-BE49-F238E27FC236}">
                  <a16:creationId xmlns:a16="http://schemas.microsoft.com/office/drawing/2014/main" id="{C6B338D0-2223-491E-9F2C-2A92851417A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1" r="63012"/>
            <a:stretch/>
          </p:blipFill>
          <p:spPr>
            <a:xfrm>
              <a:off x="4886325" y="2752209"/>
              <a:ext cx="552450" cy="1353582"/>
            </a:xfrm>
            <a:prstGeom prst="rect">
              <a:avLst/>
            </a:prstGeom>
          </p:spPr>
        </p:pic>
        <p:pic>
          <p:nvPicPr>
            <p:cNvPr id="88" name="Afbeelding 87">
              <a:extLst>
                <a:ext uri="{FF2B5EF4-FFF2-40B4-BE49-F238E27FC236}">
                  <a16:creationId xmlns:a16="http://schemas.microsoft.com/office/drawing/2014/main" id="{AAB692DD-A788-4451-9064-8EF5D4D806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1" r="58863"/>
            <a:stretch/>
          </p:blipFill>
          <p:spPr>
            <a:xfrm>
              <a:off x="5419725" y="2752209"/>
              <a:ext cx="228600" cy="1353582"/>
            </a:xfrm>
            <a:prstGeom prst="rect">
              <a:avLst/>
            </a:prstGeom>
          </p:spPr>
        </p:pic>
        <p:pic>
          <p:nvPicPr>
            <p:cNvPr id="89" name="Afbeelding 88">
              <a:extLst>
                <a:ext uri="{FF2B5EF4-FFF2-40B4-BE49-F238E27FC236}">
                  <a16:creationId xmlns:a16="http://schemas.microsoft.com/office/drawing/2014/main" id="{32C9A3D3-DA5A-4451-BCA7-472F166A12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60" r="44154"/>
            <a:stretch/>
          </p:blipFill>
          <p:spPr>
            <a:xfrm>
              <a:off x="5629274" y="2752209"/>
              <a:ext cx="762001" cy="1353582"/>
            </a:xfrm>
            <a:prstGeom prst="rect">
              <a:avLst/>
            </a:prstGeom>
          </p:spPr>
        </p:pic>
        <p:pic>
          <p:nvPicPr>
            <p:cNvPr id="90" name="Afbeelding 89">
              <a:extLst>
                <a:ext uri="{FF2B5EF4-FFF2-40B4-BE49-F238E27FC236}">
                  <a16:creationId xmlns:a16="http://schemas.microsoft.com/office/drawing/2014/main" id="{99426617-C115-416B-9DC7-CCC59EEDE11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7" r="31708"/>
            <a:stretch/>
          </p:blipFill>
          <p:spPr>
            <a:xfrm>
              <a:off x="6381750" y="2752209"/>
              <a:ext cx="638175" cy="1353582"/>
            </a:xfrm>
            <a:prstGeom prst="rect">
              <a:avLst/>
            </a:prstGeom>
          </p:spPr>
        </p:pic>
        <p:pic>
          <p:nvPicPr>
            <p:cNvPr id="91" name="Afbeelding 90">
              <a:extLst>
                <a:ext uri="{FF2B5EF4-FFF2-40B4-BE49-F238E27FC236}">
                  <a16:creationId xmlns:a16="http://schemas.microsoft.com/office/drawing/2014/main" id="{8E180786-9E28-44E0-8AF2-FC7B39FD53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58" r="21336"/>
            <a:stretch/>
          </p:blipFill>
          <p:spPr>
            <a:xfrm>
              <a:off x="7048500" y="2752209"/>
              <a:ext cx="495300" cy="1353582"/>
            </a:xfrm>
            <a:prstGeom prst="rect">
              <a:avLst/>
            </a:prstGeom>
          </p:spPr>
        </p:pic>
        <p:pic>
          <p:nvPicPr>
            <p:cNvPr id="92" name="Afbeelding 91">
              <a:extLst>
                <a:ext uri="{FF2B5EF4-FFF2-40B4-BE49-F238E27FC236}">
                  <a16:creationId xmlns:a16="http://schemas.microsoft.com/office/drawing/2014/main" id="{0E446A6F-AF95-4AEB-9232-227F5FA451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4"/>
            <a:stretch/>
          </p:blipFill>
          <p:spPr>
            <a:xfrm>
              <a:off x="7543800" y="2752209"/>
              <a:ext cx="1077686" cy="1353582"/>
            </a:xfrm>
            <a:prstGeom prst="rect">
              <a:avLst/>
            </a:prstGeom>
          </p:spPr>
        </p:pic>
        <p:pic>
          <p:nvPicPr>
            <p:cNvPr id="93" name="Afbeelding 92">
              <a:extLst>
                <a:ext uri="{FF2B5EF4-FFF2-40B4-BE49-F238E27FC236}">
                  <a16:creationId xmlns:a16="http://schemas.microsoft.com/office/drawing/2014/main" id="{9936E729-C6AE-4D66-845A-167B7F1281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8" r="74137"/>
            <a:stretch/>
          </p:blipFill>
          <p:spPr>
            <a:xfrm>
              <a:off x="4238625" y="2752209"/>
              <a:ext cx="638176" cy="1353582"/>
            </a:xfrm>
            <a:prstGeom prst="rect">
              <a:avLst/>
            </a:prstGeom>
          </p:spPr>
        </p:pic>
      </p:grpSp>
      <p:sp>
        <p:nvSpPr>
          <p:cNvPr id="115" name="COVER">
            <a:extLst>
              <a:ext uri="{FF2B5EF4-FFF2-40B4-BE49-F238E27FC236}">
                <a16:creationId xmlns:a16="http://schemas.microsoft.com/office/drawing/2014/main" id="{82B0D726-E97E-45B6-8D0B-C350244C3F24}"/>
              </a:ext>
            </a:extLst>
          </p:cNvPr>
          <p:cNvSpPr/>
          <p:nvPr userDrawn="1"/>
        </p:nvSpPr>
        <p:spPr>
          <a:xfrm>
            <a:off x="-5374" y="2092483"/>
            <a:ext cx="12202750" cy="2673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94" name="COVER">
            <a:extLst>
              <a:ext uri="{FF2B5EF4-FFF2-40B4-BE49-F238E27FC236}">
                <a16:creationId xmlns:a16="http://schemas.microsoft.com/office/drawing/2014/main" id="{5342FF2E-3A95-4235-8C77-4123A5A3B0C7}"/>
              </a:ext>
            </a:extLst>
          </p:cNvPr>
          <p:cNvSpPr/>
          <p:nvPr userDrawn="1"/>
        </p:nvSpPr>
        <p:spPr>
          <a:xfrm>
            <a:off x="-10750" y="4184951"/>
            <a:ext cx="12202750" cy="2673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noProof="0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4C3F5F-F5C7-4556-BAF2-A8FE514F137C}"/>
              </a:ext>
            </a:extLst>
          </p:cNvPr>
          <p:cNvSpPr/>
          <p:nvPr userDrawn="1"/>
        </p:nvSpPr>
        <p:spPr>
          <a:xfrm>
            <a:off x="-2791327" y="-98948"/>
            <a:ext cx="6878208" cy="7055893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22872A0-B045-4127-A92F-69DE4C8607F0}"/>
              </a:ext>
            </a:extLst>
          </p:cNvPr>
          <p:cNvSpPr/>
          <p:nvPr userDrawn="1"/>
        </p:nvSpPr>
        <p:spPr>
          <a:xfrm rot="10800000">
            <a:off x="7096225" y="1874539"/>
            <a:ext cx="5131146" cy="5263699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marL="263532" lvl="0" indent="-263532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30773C-1AAD-4D57-B8C0-41049A948932}"/>
              </a:ext>
            </a:extLst>
          </p:cNvPr>
          <p:cNvSpPr/>
          <p:nvPr userDrawn="1"/>
        </p:nvSpPr>
        <p:spPr>
          <a:xfrm rot="10800000">
            <a:off x="7167950" y="1129593"/>
            <a:ext cx="6969694" cy="7149742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44CF598-68FE-47AE-BFC7-0B000F7ECF10}"/>
              </a:ext>
            </a:extLst>
          </p:cNvPr>
          <p:cNvSpPr/>
          <p:nvPr userDrawn="1"/>
        </p:nvSpPr>
        <p:spPr>
          <a:xfrm rot="10800000">
            <a:off x="-351848" y="3343271"/>
            <a:ext cx="3522589" cy="3613588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TITLEPAGE</a:t>
            </a:r>
          </a:p>
        </p:txBody>
      </p:sp>
      <p:sp>
        <p:nvSpPr>
          <p:cNvPr id="61" name="Tijdelijke aanduiding voor tekst 60">
            <a:extLst>
              <a:ext uri="{FF2B5EF4-FFF2-40B4-BE49-F238E27FC236}">
                <a16:creationId xmlns:a16="http://schemas.microsoft.com/office/drawing/2014/main" id="{CCEDC21B-7912-4FF4-A078-80E57FE807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9656" y="4575666"/>
            <a:ext cx="4853740" cy="565604"/>
          </a:xfrm>
        </p:spPr>
        <p:txBody>
          <a:bodyPr tIns="180000" bIns="0"/>
          <a:lstStyle>
            <a:lvl1pPr marL="0" indent="0">
              <a:buNone/>
              <a:defRPr sz="2800" b="0" i="0" cap="all" baseline="0">
                <a:solidFill>
                  <a:schemeClr val="tx2"/>
                </a:solidFill>
                <a:effectLst/>
                <a:latin typeface="+mn-lt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GB" noProof="0" dirty="0"/>
              <a:t>(NAME OR PRESENTER)</a:t>
            </a:r>
          </a:p>
        </p:txBody>
      </p:sp>
      <p:sp>
        <p:nvSpPr>
          <p:cNvPr id="15" name="Tijdelijke aanduiding voor tekst 20">
            <a:extLst>
              <a:ext uri="{FF2B5EF4-FFF2-40B4-BE49-F238E27FC236}">
                <a16:creationId xmlns:a16="http://schemas.microsoft.com/office/drawing/2014/main" id="{23EB7B0D-D795-4790-82B1-5B39C8813D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2681" y="660308"/>
            <a:ext cx="2139120" cy="572000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9" name="Titel 58">
            <a:extLst>
              <a:ext uri="{FF2B5EF4-FFF2-40B4-BE49-F238E27FC236}">
                <a16:creationId xmlns:a16="http://schemas.microsoft.com/office/drawing/2014/main" id="{66653A04-63DA-4635-A920-2C65F0C98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4975" y="3122384"/>
            <a:ext cx="5328590" cy="1453280"/>
          </a:xfrm>
          <a:prstGeom prst="rect">
            <a:avLst/>
          </a:prstGeom>
          <a:noFill/>
        </p:spPr>
        <p:txBody>
          <a:bodyPr wrap="square" tIns="0" bIns="0" anchor="b"/>
          <a:lstStyle>
            <a:lvl1pPr algn="l">
              <a:lnSpc>
                <a:spcPct val="80000"/>
              </a:lnSpc>
              <a:defRPr sz="5401" b="1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en-GB" noProof="0" dirty="0"/>
              <a:t>title two sentences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3079655" y="5208651"/>
            <a:ext cx="2044700" cy="365125"/>
          </a:xfrm>
        </p:spPr>
        <p:txBody>
          <a:bodyPr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BC01B4C9-1B26-4D3A-AB8F-2BAD771A4E51}" type="datetime2">
              <a:rPr lang="en-GB" noProof="0" smtClean="0"/>
              <a:t>Friday, 22 April 2022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6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111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00" grpId="0" animBg="1"/>
      <p:bldP spid="95" grpId="0" animBg="1"/>
      <p:bldP spid="96" grpId="0" animBg="1"/>
      <p:bldP spid="97" grpId="0" animBg="1"/>
      <p:bldP spid="61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2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4688304" y="1246361"/>
            <a:ext cx="7183051" cy="2529276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graph.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5C81-43F3-4748-9C5F-E49D824172A7}" type="datetime2">
              <a:rPr lang="en-GB" noProof="0" smtClean="0"/>
              <a:t>Friday, 22 April 2022</a:t>
            </a:fld>
            <a:endParaRPr lang="en-GB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411" name="Instruction">
            <a:extLst>
              <a:ext uri="{FF2B5EF4-FFF2-40B4-BE49-F238E27FC236}">
                <a16:creationId xmlns:a16="http://schemas.microsoft.com/office/drawing/2014/main" id="{60A5493C-841D-4351-BA80-48BA1B78C5AF}"/>
              </a:ext>
            </a:extLst>
          </p:cNvPr>
          <p:cNvGrpSpPr/>
          <p:nvPr userDrawn="1"/>
        </p:nvGrpSpPr>
        <p:grpSpPr>
          <a:xfrm>
            <a:off x="12389714" y="2813292"/>
            <a:ext cx="3183678" cy="2546619"/>
            <a:chOff x="12389714" y="4327164"/>
            <a:chExt cx="3183677" cy="2546619"/>
          </a:xfrm>
        </p:grpSpPr>
        <p:grpSp>
          <p:nvGrpSpPr>
            <p:cNvPr id="412" name="Meer informatie">
              <a:extLst>
                <a:ext uri="{FF2B5EF4-FFF2-40B4-BE49-F238E27FC236}">
                  <a16:creationId xmlns:a16="http://schemas.microsoft.com/office/drawing/2014/main" id="{EC001E31-6958-48F8-8025-DE9D38563CCD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450" name="Freeform 101">
                <a:extLst>
                  <a:ext uri="{FF2B5EF4-FFF2-40B4-BE49-F238E27FC236}">
                    <a16:creationId xmlns:a16="http://schemas.microsoft.com/office/drawing/2014/main" id="{E094B8E7-2E89-4C9C-95D6-62F4D62D7A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451" name="Rechthoek 450">
                <a:extLst>
                  <a:ext uri="{FF2B5EF4-FFF2-40B4-BE49-F238E27FC236}">
                    <a16:creationId xmlns:a16="http://schemas.microsoft.com/office/drawing/2014/main" id="{212FF726-C6A7-498F-9BDE-4CDF6808F36A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452" name="Rechte verbindingslijn 451">
                <a:extLst>
                  <a:ext uri="{FF2B5EF4-FFF2-40B4-BE49-F238E27FC236}">
                    <a16:creationId xmlns:a16="http://schemas.microsoft.com/office/drawing/2014/main" id="{2C1AB0F3-95F9-49C0-B28A-96F81A6FA3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413" name="Rechte verbindingslijn 412">
              <a:extLst>
                <a:ext uri="{FF2B5EF4-FFF2-40B4-BE49-F238E27FC236}">
                  <a16:creationId xmlns:a16="http://schemas.microsoft.com/office/drawing/2014/main" id="{CB31936D-EF02-4794-800F-95CE3D0BAD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4" name="Rechthoek 413">
              <a:extLst>
                <a:ext uri="{FF2B5EF4-FFF2-40B4-BE49-F238E27FC236}">
                  <a16:creationId xmlns:a16="http://schemas.microsoft.com/office/drawing/2014/main" id="{89FDBB0D-E98F-49D3-8948-670C6E9D6937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415" name="Ovaal 414">
              <a:extLst>
                <a:ext uri="{FF2B5EF4-FFF2-40B4-BE49-F238E27FC236}">
                  <a16:creationId xmlns:a16="http://schemas.microsoft.com/office/drawing/2014/main" id="{D2EFC599-2409-4473-A632-84B51FB90AB6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16" name="Rechte verbindingslijn 415">
              <a:extLst>
                <a:ext uri="{FF2B5EF4-FFF2-40B4-BE49-F238E27FC236}">
                  <a16:creationId xmlns:a16="http://schemas.microsoft.com/office/drawing/2014/main" id="{BAF4F873-7D9D-4575-826C-7AB4306631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17" name="Rechthoek 416">
              <a:extLst>
                <a:ext uri="{FF2B5EF4-FFF2-40B4-BE49-F238E27FC236}">
                  <a16:creationId xmlns:a16="http://schemas.microsoft.com/office/drawing/2014/main" id="{C2DC901A-2D3C-4C5C-9882-BDE571F7F581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418" name="Groep 417">
              <a:extLst>
                <a:ext uri="{FF2B5EF4-FFF2-40B4-BE49-F238E27FC236}">
                  <a16:creationId xmlns:a16="http://schemas.microsoft.com/office/drawing/2014/main" id="{9AE13ED7-EE70-4C3A-910C-9BB9293AEC6D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419" name="Rechthoek 418">
                <a:extLst>
                  <a:ext uri="{FF2B5EF4-FFF2-40B4-BE49-F238E27FC236}">
                    <a16:creationId xmlns:a16="http://schemas.microsoft.com/office/drawing/2014/main" id="{7558CD8F-0793-4DA8-84E1-9A1225FCF94D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0" name="Rechthoek 419">
                <a:extLst>
                  <a:ext uri="{FF2B5EF4-FFF2-40B4-BE49-F238E27FC236}">
                    <a16:creationId xmlns:a16="http://schemas.microsoft.com/office/drawing/2014/main" id="{3F53D54C-580D-4332-98CA-3D489B01A3F4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Tekstvak 420">
                <a:extLst>
                  <a:ext uri="{FF2B5EF4-FFF2-40B4-BE49-F238E27FC236}">
                    <a16:creationId xmlns:a16="http://schemas.microsoft.com/office/drawing/2014/main" id="{A55CA66D-05C3-49B8-B1C1-5F31AEAD1BE0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422" name="Tekstvak 421">
                <a:extLst>
                  <a:ext uri="{FF2B5EF4-FFF2-40B4-BE49-F238E27FC236}">
                    <a16:creationId xmlns:a16="http://schemas.microsoft.com/office/drawing/2014/main" id="{1772B975-943A-4565-A330-1EF5AE96D792}"/>
                  </a:ext>
                </a:extLst>
              </p:cNvPr>
              <p:cNvSpPr txBox="1"/>
              <p:nvPr userDrawn="1"/>
            </p:nvSpPr>
            <p:spPr>
              <a:xfrm>
                <a:off x="12984220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423" name="Picture 3">
                <a:extLst>
                  <a:ext uri="{FF2B5EF4-FFF2-40B4-BE49-F238E27FC236}">
                    <a16:creationId xmlns:a16="http://schemas.microsoft.com/office/drawing/2014/main" id="{27B1DFA9-EF4E-4C9F-8532-42D0889EB5E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24" name="Groep 423">
                <a:extLst>
                  <a:ext uri="{FF2B5EF4-FFF2-40B4-BE49-F238E27FC236}">
                    <a16:creationId xmlns:a16="http://schemas.microsoft.com/office/drawing/2014/main" id="{66CC3207-576C-4868-8148-10B6BDF71935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447" name="Rechthoek 446">
                  <a:extLst>
                    <a:ext uri="{FF2B5EF4-FFF2-40B4-BE49-F238E27FC236}">
                      <a16:creationId xmlns:a16="http://schemas.microsoft.com/office/drawing/2014/main" id="{8075C2AC-7D33-41F7-B819-56D775C843C6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48" name="Rechthoek 447">
                  <a:extLst>
                    <a:ext uri="{FF2B5EF4-FFF2-40B4-BE49-F238E27FC236}">
                      <a16:creationId xmlns:a16="http://schemas.microsoft.com/office/drawing/2014/main" id="{AAF1D4EB-44CA-407D-8ABC-22A19BA249B9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449" name="Rechthoek 448">
                  <a:extLst>
                    <a:ext uri="{FF2B5EF4-FFF2-40B4-BE49-F238E27FC236}">
                      <a16:creationId xmlns:a16="http://schemas.microsoft.com/office/drawing/2014/main" id="{86C1209A-4983-4F75-BD23-6CD3532EFAF3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425" name="Groep 424">
                <a:extLst>
                  <a:ext uri="{FF2B5EF4-FFF2-40B4-BE49-F238E27FC236}">
                    <a16:creationId xmlns:a16="http://schemas.microsoft.com/office/drawing/2014/main" id="{F7C11BBE-B25D-4D05-8820-38B9EB439AA6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426" name="Rechthoek 425">
                  <a:extLst>
                    <a:ext uri="{FF2B5EF4-FFF2-40B4-BE49-F238E27FC236}">
                      <a16:creationId xmlns:a16="http://schemas.microsoft.com/office/drawing/2014/main" id="{0C9B1841-E001-45DA-8A5D-0F9FEF7E689D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grpSp>
              <p:nvGrpSpPr>
                <p:cNvPr id="427" name="Groep 426">
                  <a:extLst>
                    <a:ext uri="{FF2B5EF4-FFF2-40B4-BE49-F238E27FC236}">
                      <a16:creationId xmlns:a16="http://schemas.microsoft.com/office/drawing/2014/main" id="{7E7162D4-9CBF-4EAF-BA29-730F2079343F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428" name="Groep 427">
                    <a:extLst>
                      <a:ext uri="{FF2B5EF4-FFF2-40B4-BE49-F238E27FC236}">
                        <a16:creationId xmlns:a16="http://schemas.microsoft.com/office/drawing/2014/main" id="{1B87DA09-D618-40DC-A9BD-0EE608B8E5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433" name="Rechthoek 432">
                      <a:extLst>
                        <a:ext uri="{FF2B5EF4-FFF2-40B4-BE49-F238E27FC236}">
                          <a16:creationId xmlns:a16="http://schemas.microsoft.com/office/drawing/2014/main" id="{63F5E04B-C7D0-4128-A5C8-83EC4A3689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grpSp>
                  <p:nvGrpSpPr>
                    <p:cNvPr id="434" name="Groep 433">
                      <a:extLst>
                        <a:ext uri="{FF2B5EF4-FFF2-40B4-BE49-F238E27FC236}">
                          <a16:creationId xmlns:a16="http://schemas.microsoft.com/office/drawing/2014/main" id="{13307E20-52FA-4636-BA50-8A36CB79482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440" name="Rechte verbindingslijn 439">
                        <a:extLst>
                          <a:ext uri="{FF2B5EF4-FFF2-40B4-BE49-F238E27FC236}">
                            <a16:creationId xmlns:a16="http://schemas.microsoft.com/office/drawing/2014/main" id="{B783B776-4F4D-492E-A84A-811DB365B9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41" name="Rechte verbindingslijn 440">
                        <a:extLst>
                          <a:ext uri="{FF2B5EF4-FFF2-40B4-BE49-F238E27FC236}">
                            <a16:creationId xmlns:a16="http://schemas.microsoft.com/office/drawing/2014/main" id="{60A52C26-D4A0-4DC5-8EE8-204CB5037BE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42" name="Groep 441">
                        <a:extLst>
                          <a:ext uri="{FF2B5EF4-FFF2-40B4-BE49-F238E27FC236}">
                            <a16:creationId xmlns:a16="http://schemas.microsoft.com/office/drawing/2014/main" id="{0DFBA214-5CD9-472A-93DA-F7FE32B1984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443" name="Rechte verbindingslijn 442">
                          <a:extLst>
                            <a:ext uri="{FF2B5EF4-FFF2-40B4-BE49-F238E27FC236}">
                              <a16:creationId xmlns:a16="http://schemas.microsoft.com/office/drawing/2014/main" id="{3D5F6BFF-676F-46EE-A362-5F9973AB5F6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4" name="Rechte verbindingslijn 443">
                          <a:extLst>
                            <a:ext uri="{FF2B5EF4-FFF2-40B4-BE49-F238E27FC236}">
                              <a16:creationId xmlns:a16="http://schemas.microsoft.com/office/drawing/2014/main" id="{28406122-7B4E-4BBD-8858-5F7C24DABE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Rechte verbindingslijn 444">
                          <a:extLst>
                            <a:ext uri="{FF2B5EF4-FFF2-40B4-BE49-F238E27FC236}">
                              <a16:creationId xmlns:a16="http://schemas.microsoft.com/office/drawing/2014/main" id="{F6CF235D-FFD2-4AE9-BAA7-12385B200B32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6" name="Rechte verbindingslijn 445">
                          <a:extLst>
                            <a:ext uri="{FF2B5EF4-FFF2-40B4-BE49-F238E27FC236}">
                              <a16:creationId xmlns:a16="http://schemas.microsoft.com/office/drawing/2014/main" id="{AB0AFF60-ED1B-4707-8413-8630BAEAD7B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35" name="Rechte verbindingslijn 434">
                      <a:extLst>
                        <a:ext uri="{FF2B5EF4-FFF2-40B4-BE49-F238E27FC236}">
                          <a16:creationId xmlns:a16="http://schemas.microsoft.com/office/drawing/2014/main" id="{E106BCB0-8FB9-470D-96B5-130838D7BF4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36" name="Groep 435">
                      <a:extLst>
                        <a:ext uri="{FF2B5EF4-FFF2-40B4-BE49-F238E27FC236}">
                          <a16:creationId xmlns:a16="http://schemas.microsoft.com/office/drawing/2014/main" id="{4B5E0CC0-F724-40B8-A1EF-36C0F789779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437" name="Rechte verbindingslijn 436">
                        <a:extLst>
                          <a:ext uri="{FF2B5EF4-FFF2-40B4-BE49-F238E27FC236}">
                            <a16:creationId xmlns:a16="http://schemas.microsoft.com/office/drawing/2014/main" id="{F85737B6-21D9-4D5C-8E38-BB16E31CED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8" name="Rechte verbindingslijn 437">
                        <a:extLst>
                          <a:ext uri="{FF2B5EF4-FFF2-40B4-BE49-F238E27FC236}">
                            <a16:creationId xmlns:a16="http://schemas.microsoft.com/office/drawing/2014/main" id="{E3A438E9-6106-43F7-A8C4-CD64EFBEDDF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9" name="Rechte verbindingslijn 438">
                        <a:extLst>
                          <a:ext uri="{FF2B5EF4-FFF2-40B4-BE49-F238E27FC236}">
                            <a16:creationId xmlns:a16="http://schemas.microsoft.com/office/drawing/2014/main" id="{F6F4F546-568A-403E-BF58-8D318EF8E2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429" name="Groep 428">
                    <a:extLst>
                      <a:ext uri="{FF2B5EF4-FFF2-40B4-BE49-F238E27FC236}">
                        <a16:creationId xmlns:a16="http://schemas.microsoft.com/office/drawing/2014/main" id="{5C402CAF-ECA6-43D8-91D3-730771B41C2E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430" name="Rechthoek 429">
                      <a:extLst>
                        <a:ext uri="{FF2B5EF4-FFF2-40B4-BE49-F238E27FC236}">
                          <a16:creationId xmlns:a16="http://schemas.microsoft.com/office/drawing/2014/main" id="{3D0457D6-14AA-4A41-AB26-92563F34F4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431" name="Rechthoek: afgeronde bovenhoeken 430">
                      <a:extLst>
                        <a:ext uri="{FF2B5EF4-FFF2-40B4-BE49-F238E27FC236}">
                          <a16:creationId xmlns:a16="http://schemas.microsoft.com/office/drawing/2014/main" id="{7950EFDF-48C4-4A4B-917D-75E3ECBB60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432" name="Gelijkbenige driehoek 431">
                      <a:extLst>
                        <a:ext uri="{FF2B5EF4-FFF2-40B4-BE49-F238E27FC236}">
                          <a16:creationId xmlns:a16="http://schemas.microsoft.com/office/drawing/2014/main" id="{48B6E9A4-1F9D-4E33-A394-7791DE34802E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</p:grpSp>
            </p:grpSp>
          </p:grpSp>
        </p:grpSp>
      </p:grpSp>
      <p:grpSp>
        <p:nvGrpSpPr>
          <p:cNvPr id="453" name="Instruction">
            <a:extLst>
              <a:ext uri="{FF2B5EF4-FFF2-40B4-BE49-F238E27FC236}">
                <a16:creationId xmlns:a16="http://schemas.microsoft.com/office/drawing/2014/main" id="{223C2045-D162-4079-B4EF-3DE497CD71D6}"/>
              </a:ext>
            </a:extLst>
          </p:cNvPr>
          <p:cNvGrpSpPr/>
          <p:nvPr userDrawn="1"/>
        </p:nvGrpSpPr>
        <p:grpSpPr>
          <a:xfrm>
            <a:off x="12391601" y="2"/>
            <a:ext cx="3183678" cy="2499789"/>
            <a:chOff x="12391601" y="0"/>
            <a:chExt cx="3183677" cy="2499789"/>
          </a:xfrm>
        </p:grpSpPr>
        <p:sp>
          <p:nvSpPr>
            <p:cNvPr id="454" name="Rechthoek 453">
              <a:extLst>
                <a:ext uri="{FF2B5EF4-FFF2-40B4-BE49-F238E27FC236}">
                  <a16:creationId xmlns:a16="http://schemas.microsoft.com/office/drawing/2014/main" id="{85D2C679-04B4-4550-B196-EB434EEBC94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455" name="Ovaal 454">
              <a:extLst>
                <a:ext uri="{FF2B5EF4-FFF2-40B4-BE49-F238E27FC236}">
                  <a16:creationId xmlns:a16="http://schemas.microsoft.com/office/drawing/2014/main" id="{AD71C315-4916-4952-8EA8-DF0E8C4D5FE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56" name="Rechte verbindingslijn 455">
              <a:extLst>
                <a:ext uri="{FF2B5EF4-FFF2-40B4-BE49-F238E27FC236}">
                  <a16:creationId xmlns:a16="http://schemas.microsoft.com/office/drawing/2014/main" id="{19EF1CD4-E429-421D-807E-C73428DE37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57" name="Rechte verbindingslijn 456">
              <a:extLst>
                <a:ext uri="{FF2B5EF4-FFF2-40B4-BE49-F238E27FC236}">
                  <a16:creationId xmlns:a16="http://schemas.microsoft.com/office/drawing/2014/main" id="{15805530-62A1-4DC9-8E1A-2F1F713200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58" name="Rechthoek 457">
              <a:extLst>
                <a:ext uri="{FF2B5EF4-FFF2-40B4-BE49-F238E27FC236}">
                  <a16:creationId xmlns:a16="http://schemas.microsoft.com/office/drawing/2014/main" id="{DF4371D5-D89D-4730-A8BA-F1B67A841A3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59" name="Ovaal 458">
              <a:extLst>
                <a:ext uri="{FF2B5EF4-FFF2-40B4-BE49-F238E27FC236}">
                  <a16:creationId xmlns:a16="http://schemas.microsoft.com/office/drawing/2014/main" id="{F801C738-9779-467B-9196-A391EFE9DCA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60" name="Rechthoek 459">
              <a:extLst>
                <a:ext uri="{FF2B5EF4-FFF2-40B4-BE49-F238E27FC236}">
                  <a16:creationId xmlns:a16="http://schemas.microsoft.com/office/drawing/2014/main" id="{318879E0-0DAE-4B6B-8E71-F7BA1C5B3E94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61" name="Groep 460">
              <a:extLst>
                <a:ext uri="{FF2B5EF4-FFF2-40B4-BE49-F238E27FC236}">
                  <a16:creationId xmlns:a16="http://schemas.microsoft.com/office/drawing/2014/main" id="{295207A1-A109-4030-9BF0-0ED88B45FC37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467" name="Rechthoek 466">
                <a:extLst>
                  <a:ext uri="{FF2B5EF4-FFF2-40B4-BE49-F238E27FC236}">
                    <a16:creationId xmlns:a16="http://schemas.microsoft.com/office/drawing/2014/main" id="{7DFC1BE2-5195-4CB7-8EE2-B01FC7E2943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468" name="Rechte verbindingslijn 467">
                <a:extLst>
                  <a:ext uri="{FF2B5EF4-FFF2-40B4-BE49-F238E27FC236}">
                    <a16:creationId xmlns:a16="http://schemas.microsoft.com/office/drawing/2014/main" id="{BF04D456-DEEB-4B17-AF1A-900F2A3AB8B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69" name="Gelijkbenige driehoek 468">
                <a:extLst>
                  <a:ext uri="{FF2B5EF4-FFF2-40B4-BE49-F238E27FC236}">
                    <a16:creationId xmlns:a16="http://schemas.microsoft.com/office/drawing/2014/main" id="{D7531304-A19A-4BCC-B121-56C084D4ED6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62" name="Rechte verbindingslijn 461">
              <a:extLst>
                <a:ext uri="{FF2B5EF4-FFF2-40B4-BE49-F238E27FC236}">
                  <a16:creationId xmlns:a16="http://schemas.microsoft.com/office/drawing/2014/main" id="{78CD664B-4528-4601-9212-FD7DF74E3E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463" name="Groep 462">
              <a:extLst>
                <a:ext uri="{FF2B5EF4-FFF2-40B4-BE49-F238E27FC236}">
                  <a16:creationId xmlns:a16="http://schemas.microsoft.com/office/drawing/2014/main" id="{9C7455EB-D9CE-4737-BDBF-0EFDE5CD357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464" name="Rechthoek 463">
                <a:extLst>
                  <a:ext uri="{FF2B5EF4-FFF2-40B4-BE49-F238E27FC236}">
                    <a16:creationId xmlns:a16="http://schemas.microsoft.com/office/drawing/2014/main" id="{B10F7342-2D5F-42CF-B3C6-83E16B24DA12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FE3672FB-14AD-477F-8E30-F64900B97F8B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B4E89F2D-A6E6-453C-A1AF-A3984C0BE7D0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CB1FB780-F18E-4874-9535-02D7C9F841C1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46" name="Rechte verbindingslijn 145">
              <a:extLst>
                <a:ext uri="{FF2B5EF4-FFF2-40B4-BE49-F238E27FC236}">
                  <a16:creationId xmlns:a16="http://schemas.microsoft.com/office/drawing/2014/main" id="{EB972285-22BD-4E3A-86AB-46E3F435E2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FE2ACF58-5523-4302-9C95-58ED1AA955CE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4C5A0D21-B039-4AE8-A74C-F7F839FD1AD6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2CCEEAF5-E85F-42D9-B753-126CB540DA0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BC4A6AEE-801F-4623-A191-78BFEFB0586F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51" name="Meer informatie">
              <a:extLst>
                <a:ext uri="{FF2B5EF4-FFF2-40B4-BE49-F238E27FC236}">
                  <a16:creationId xmlns:a16="http://schemas.microsoft.com/office/drawing/2014/main" id="{B14B5D17-4293-4467-939F-EAF0811A7A19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19" name="Freeform 101">
                <a:extLst>
                  <a:ext uri="{FF2B5EF4-FFF2-40B4-BE49-F238E27FC236}">
                    <a16:creationId xmlns:a16="http://schemas.microsoft.com/office/drawing/2014/main" id="{8CF968F4-27F3-4322-9163-8D09F8157B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3A7A95A9-65F5-4C90-8318-6DD0B16034A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4" name="Rechte verbindingslijn 293">
                <a:extLst>
                  <a:ext uri="{FF2B5EF4-FFF2-40B4-BE49-F238E27FC236}">
                    <a16:creationId xmlns:a16="http://schemas.microsoft.com/office/drawing/2014/main" id="{3B48F04B-C98C-49C9-AE5B-B8763BE561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DC36D319-9352-447F-9C56-9DC2058DBD70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5766150F-5411-4FE7-9504-B8A4FB9A6DC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4" name="Rechte verbindingslijn 153">
              <a:extLst>
                <a:ext uri="{FF2B5EF4-FFF2-40B4-BE49-F238E27FC236}">
                  <a16:creationId xmlns:a16="http://schemas.microsoft.com/office/drawing/2014/main" id="{DB36D0A8-F28D-45E8-B841-A2BCEEFAD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DA17ABEF-E993-4300-B88B-8B6A67670E42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E5503B0-D9F4-4AC6-84E0-A00520E5880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AA777FA9-4EBA-4820-84C3-BCE6D1A05C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5B24AC4D-A947-4D98-9CE2-D40FBBD9CF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D8E52E4E-93F9-47B1-B7F3-3328D2B40AB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15307E87-319C-4A9B-984B-7A17E4BECE6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027002C6-6B8D-4F0B-8E87-8142F49165F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F0752E8D-284A-4A70-9ED3-E99488965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0F7AEBC2-70F4-4220-8231-33254AE458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0E9DF3A8-3425-4438-B6D2-C7E53D2D18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3D35159E-4BBA-4989-AB92-8B9C679F1A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F6C72B76-6906-4FA9-9B88-201FB507AE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CE419076-F1BD-46B5-BD73-4FE8B9D5C56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2" name="Rechthoek 211">
                    <a:extLst>
                      <a:ext uri="{FF2B5EF4-FFF2-40B4-BE49-F238E27FC236}">
                        <a16:creationId xmlns:a16="http://schemas.microsoft.com/office/drawing/2014/main" id="{74418182-957A-4646-9CBE-780B28333C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3" name="Pijl: punthaak 212">
                    <a:extLst>
                      <a:ext uri="{FF2B5EF4-FFF2-40B4-BE49-F238E27FC236}">
                        <a16:creationId xmlns:a16="http://schemas.microsoft.com/office/drawing/2014/main" id="{5BED181D-4DA4-4F62-8E4A-B2D70F590DA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D5E42FEF-CEB0-48ED-9537-ECEC96A601F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7D70A85C-BE3B-4ACC-B07C-65B6AE0B75F0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183BDE59-4E52-4764-94F8-C3CFA8B844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D0E1B632-1059-4EF3-840B-F899C09BDA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93B7B091-3F0E-40D2-A43F-86086FFB79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6FB304FE-9CD2-4914-B4E4-CAB03FC1C1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ED70AFCB-4A6C-44B0-8DA7-80665502EC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989EDE12-1A40-44C8-9B99-EDCC88985DD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5C73E4DB-7AF4-4FEA-9792-76C29522CB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4" name="Pijl: punthaak 203">
                    <a:extLst>
                      <a:ext uri="{FF2B5EF4-FFF2-40B4-BE49-F238E27FC236}">
                        <a16:creationId xmlns:a16="http://schemas.microsoft.com/office/drawing/2014/main" id="{CA17AD03-4BAE-445A-92C4-314CF7C4668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798557A1-8868-4EDC-90D5-2983FAF2A1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E995682F-FA20-4BFB-8C1E-10E90FF3D6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BE01C377-3D9E-4494-B8FD-F1A356872C0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2B1B4C4F-02C0-41FB-9C76-220A6ADC7B9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1" name="Groep 190">
                  <a:extLst>
                    <a:ext uri="{FF2B5EF4-FFF2-40B4-BE49-F238E27FC236}">
                      <a16:creationId xmlns:a16="http://schemas.microsoft.com/office/drawing/2014/main" id="{B7FD003B-3ADD-4D55-A99C-67BC4B1DB15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92" name="Groep 191">
                    <a:extLst>
                      <a:ext uri="{FF2B5EF4-FFF2-40B4-BE49-F238E27FC236}">
                        <a16:creationId xmlns:a16="http://schemas.microsoft.com/office/drawing/2014/main" id="{A8317D81-4FCF-4DF4-BDA9-2BB10F683E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96" name="Rechte verbindingslijn 195">
                      <a:extLst>
                        <a:ext uri="{FF2B5EF4-FFF2-40B4-BE49-F238E27FC236}">
                          <a16:creationId xmlns:a16="http://schemas.microsoft.com/office/drawing/2014/main" id="{6B265A3F-4E3D-42B1-8CF3-2609E0D179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FC4773D6-BDE0-4755-B13A-C4FED45573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8" name="Rechte verbindingslijn 197">
                      <a:extLst>
                        <a:ext uri="{FF2B5EF4-FFF2-40B4-BE49-F238E27FC236}">
                          <a16:creationId xmlns:a16="http://schemas.microsoft.com/office/drawing/2014/main" id="{22F6452A-3FCF-4AFC-A154-DD96EAF7BB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9" name="Rechte verbindingslijn 198">
                      <a:extLst>
                        <a:ext uri="{FF2B5EF4-FFF2-40B4-BE49-F238E27FC236}">
                          <a16:creationId xmlns:a16="http://schemas.microsoft.com/office/drawing/2014/main" id="{AFE88B9E-4386-43DF-92FF-5F09EF5702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64572827-53A3-4EFF-AF1B-181BBC00297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3" name="Groep 192">
                    <a:extLst>
                      <a:ext uri="{FF2B5EF4-FFF2-40B4-BE49-F238E27FC236}">
                        <a16:creationId xmlns:a16="http://schemas.microsoft.com/office/drawing/2014/main" id="{E7D9F937-3534-4128-99D5-0C11FAFBD76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4" name="Rechthoek 193">
                      <a:extLst>
                        <a:ext uri="{FF2B5EF4-FFF2-40B4-BE49-F238E27FC236}">
                          <a16:creationId xmlns:a16="http://schemas.microsoft.com/office/drawing/2014/main" id="{49472B98-D3A3-45A9-BF07-17F0D1E21D0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5" name="Pijl: punthaak 194">
                      <a:extLst>
                        <a:ext uri="{FF2B5EF4-FFF2-40B4-BE49-F238E27FC236}">
                          <a16:creationId xmlns:a16="http://schemas.microsoft.com/office/drawing/2014/main" id="{5A78B6DD-5786-4F7C-AC97-95DD67E400E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6" name="Groep 175">
                <a:extLst>
                  <a:ext uri="{FF2B5EF4-FFF2-40B4-BE49-F238E27FC236}">
                    <a16:creationId xmlns:a16="http://schemas.microsoft.com/office/drawing/2014/main" id="{8800064A-83A5-4826-BB05-5AE68E83873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9" name="Rechthoek 178">
                  <a:extLst>
                    <a:ext uri="{FF2B5EF4-FFF2-40B4-BE49-F238E27FC236}">
                      <a16:creationId xmlns:a16="http://schemas.microsoft.com/office/drawing/2014/main" id="{3626FDFB-160B-4359-A5AA-DF42F1282CB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03A57E83-91E1-4F0D-A806-E73C569FE30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81" name="Groep 180">
                    <a:extLst>
                      <a:ext uri="{FF2B5EF4-FFF2-40B4-BE49-F238E27FC236}">
                        <a16:creationId xmlns:a16="http://schemas.microsoft.com/office/drawing/2014/main" id="{CED11EB4-6F91-4314-9F94-4AD4EB44F7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E3ED0C06-295E-4B97-A2E2-EB500FC643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F7F844AF-62AF-4C8F-8298-3F7CFF0B74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7" name="Rechte verbindingslijn 186">
                      <a:extLst>
                        <a:ext uri="{FF2B5EF4-FFF2-40B4-BE49-F238E27FC236}">
                          <a16:creationId xmlns:a16="http://schemas.microsoft.com/office/drawing/2014/main" id="{3013A48D-2ABD-4CD1-9805-C2FEEA77DC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8" name="Rechte verbindingslijn 187">
                      <a:extLst>
                        <a:ext uri="{FF2B5EF4-FFF2-40B4-BE49-F238E27FC236}">
                          <a16:creationId xmlns:a16="http://schemas.microsoft.com/office/drawing/2014/main" id="{511EB2B2-611C-414B-82C3-ABA961C223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9" name="Rechte verbindingslijn 188">
                      <a:extLst>
                        <a:ext uri="{FF2B5EF4-FFF2-40B4-BE49-F238E27FC236}">
                          <a16:creationId xmlns:a16="http://schemas.microsoft.com/office/drawing/2014/main" id="{CCD87C92-A0B6-4707-ABA2-DADEC08E07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E8721577-C656-46F2-ADDC-1459625A478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3" name="Rechthoek 182">
                      <a:extLst>
                        <a:ext uri="{FF2B5EF4-FFF2-40B4-BE49-F238E27FC236}">
                          <a16:creationId xmlns:a16="http://schemas.microsoft.com/office/drawing/2014/main" id="{4CD3E1AB-8C8E-4C37-BB6C-4DDCC84C08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" name="Pijl: punthaak 183">
                      <a:extLst>
                        <a:ext uri="{FF2B5EF4-FFF2-40B4-BE49-F238E27FC236}">
                          <a16:creationId xmlns:a16="http://schemas.microsoft.com/office/drawing/2014/main" id="{306A1824-C023-4A15-AE26-670BB7DDC26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F4283DB5-0799-42CC-B207-187CDD1FF07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4AA30BAC-9AD2-40A2-A4A9-209765E8DEB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A55DFA95-DF71-40E5-9A5B-CDFDC18310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6B403784-61D6-45A0-BF95-A34C95154E18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E003D757-BBAA-403E-84B5-F75D5E690EF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8813AF89-BBB8-43D0-A4A6-5B458F6F4143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08DE666F-9CEF-4B11-8145-C30B10D9F03B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8EA4A8-A537-4E82-A0AE-4CEDC5895AB5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A4BAD8C5-7D5A-4697-92F3-B17F24F9CB12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</a:t>
              </a:r>
              <a:r>
                <a:rPr lang="en-GB" sz="1400" i="0" kern="1200" noProof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Abc</a:t>
              </a:r>
              <a:endParaRPr lang="en-GB" sz="1400" i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 dirty="0" err="1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</a:t>
              </a:r>
              <a:r>
                <a:rPr lang="en-GB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222" name="Vrije vorm: vorm 221">
            <a:extLst>
              <a:ext uri="{FF2B5EF4-FFF2-40B4-BE49-F238E27FC236}">
                <a16:creationId xmlns:a16="http://schemas.microsoft.com/office/drawing/2014/main" id="{C557F838-88B1-469C-8AC7-2FEA4C2FD0F7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223" name="Vrije vorm: vorm 222">
            <a:extLst>
              <a:ext uri="{FF2B5EF4-FFF2-40B4-BE49-F238E27FC236}">
                <a16:creationId xmlns:a16="http://schemas.microsoft.com/office/drawing/2014/main" id="{77703E96-F636-4C0D-87C9-15736EBF84EC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224" name="Vrije vorm: vorm 223">
            <a:extLst>
              <a:ext uri="{FF2B5EF4-FFF2-40B4-BE49-F238E27FC236}">
                <a16:creationId xmlns:a16="http://schemas.microsoft.com/office/drawing/2014/main" id="{5F9048D5-5643-4F1B-ACCC-4535BF91C584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225" name="Tijdelijke aanduiding voor tekst 20">
            <a:extLst>
              <a:ext uri="{FF2B5EF4-FFF2-40B4-BE49-F238E27FC236}">
                <a16:creationId xmlns:a16="http://schemas.microsoft.com/office/drawing/2014/main" id="{ED980D47-6230-41C6-A0E6-78147A0D0C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3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27" name="Tijdelijke aanduiding voor verticale tekst 2">
            <a:extLst>
              <a:ext uri="{FF2B5EF4-FFF2-40B4-BE49-F238E27FC236}">
                <a16:creationId xmlns:a16="http://schemas.microsoft.com/office/drawing/2014/main" id="{59B602E2-DA0A-4C91-B18B-453018356604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8231" y="1864360"/>
            <a:ext cx="4165219" cy="466529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Click here to add a bullet.</a:t>
            </a:r>
          </a:p>
          <a:p>
            <a:pPr lvl="1"/>
            <a:r>
              <a:rPr lang="en-GB" noProof="0" dirty="0"/>
              <a:t>Sub-bullets</a:t>
            </a:r>
          </a:p>
          <a:p>
            <a:pPr lvl="2"/>
            <a:r>
              <a:rPr lang="en-GB" noProof="0" dirty="0"/>
              <a:t>Default text</a:t>
            </a:r>
          </a:p>
          <a:p>
            <a:pPr lvl="3"/>
            <a:r>
              <a:rPr lang="en-GB" noProof="0" dirty="0"/>
              <a:t>Numeric bullets</a:t>
            </a:r>
          </a:p>
          <a:p>
            <a:pPr lvl="4"/>
            <a:r>
              <a:rPr lang="en-GB" noProof="0" dirty="0"/>
              <a:t># </a:t>
            </a:r>
            <a:r>
              <a:rPr lang="en-GB" noProof="0" dirty="0" err="1"/>
              <a:t>Abc</a:t>
            </a:r>
            <a:endParaRPr lang="en-GB" noProof="0" dirty="0"/>
          </a:p>
          <a:p>
            <a:pPr lvl="5"/>
            <a:r>
              <a:rPr lang="en-GB" noProof="0" dirty="0"/>
              <a:t># Bullets</a:t>
            </a:r>
          </a:p>
          <a:p>
            <a:pPr lvl="6"/>
            <a:r>
              <a:rPr lang="en-GB" noProof="0" dirty="0"/>
              <a:t>title headers</a:t>
            </a:r>
          </a:p>
          <a:p>
            <a:pPr lvl="7"/>
            <a:r>
              <a:rPr lang="en-GB" noProof="0" dirty="0"/>
              <a:t>Subtitle headers </a:t>
            </a:r>
          </a:p>
          <a:p>
            <a:pPr lvl="8"/>
            <a:r>
              <a:rPr lang="en-GB" noProof="0" dirty="0"/>
              <a:t>Subtitle text</a:t>
            </a:r>
          </a:p>
        </p:txBody>
      </p:sp>
      <p:sp>
        <p:nvSpPr>
          <p:cNvPr id="228" name="Tekstvak 227">
            <a:extLst>
              <a:ext uri="{FF2B5EF4-FFF2-40B4-BE49-F238E27FC236}">
                <a16:creationId xmlns:a16="http://schemas.microsoft.com/office/drawing/2014/main" id="{9EC203FF-0E45-4142-A750-F9E1F32F1181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+ 2 GRAPHs</a:t>
            </a:r>
          </a:p>
        </p:txBody>
      </p:sp>
      <p:sp>
        <p:nvSpPr>
          <p:cNvPr id="233" name="Tijdelijke aanduiding voor grafiek 12">
            <a:extLst>
              <a:ext uri="{FF2B5EF4-FFF2-40B4-BE49-F238E27FC236}">
                <a16:creationId xmlns:a16="http://schemas.microsoft.com/office/drawing/2014/main" id="{1EA89C5D-7817-4894-86F1-1BFF430F46B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4688304" y="4003859"/>
            <a:ext cx="7183051" cy="2529276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graph.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159" name="Text Placeholder 8">
            <a:extLst>
              <a:ext uri="{FF2B5EF4-FFF2-40B4-BE49-F238E27FC236}">
                <a16:creationId xmlns:a16="http://schemas.microsoft.com/office/drawing/2014/main" id="{06D50069-97A7-4001-BE85-B05E90512D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 dirty="0"/>
              <a:t>PLACE TITLE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D8F6D-9CB5-4512-BB43-1DCFE204F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232" y="1231900"/>
            <a:ext cx="4165218" cy="2174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OF THIS SLIDE</a:t>
            </a:r>
          </a:p>
        </p:txBody>
      </p:sp>
      <p:sp>
        <p:nvSpPr>
          <p:cNvPr id="229" name="Text Placeholder 8">
            <a:extLst>
              <a:ext uri="{FF2B5EF4-FFF2-40B4-BE49-F238E27FC236}">
                <a16:creationId xmlns:a16="http://schemas.microsoft.com/office/drawing/2014/main" id="{02BEA752-6EE5-4803-BD40-03506E52AF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230" y="1548131"/>
            <a:ext cx="4165219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5769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348231" y="1860714"/>
            <a:ext cx="11506535" cy="466893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icon below to add a graph.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Need additional instructions?</a:t>
            </a:r>
            <a:br>
              <a:rPr lang="en-GB" noProof="0" dirty="0"/>
            </a:br>
            <a:r>
              <a:rPr lang="en-GB" noProof="0" dirty="0"/>
              <a:t>To the side of the slides there are further </a:t>
            </a:r>
            <a:br>
              <a:rPr lang="en-GB" noProof="0" dirty="0"/>
            </a:br>
            <a:r>
              <a:rPr lang="en-GB" noProof="0" dirty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8D73-C1AF-41A8-80D3-FCF7FE751033}" type="datetime2">
              <a:rPr lang="en-GB" noProof="0" smtClean="0"/>
              <a:t>Friday, 22 April 2022</a:t>
            </a:fld>
            <a:endParaRPr lang="en-GB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GRAPH</a:t>
            </a:r>
          </a:p>
        </p:txBody>
      </p:sp>
      <p:grpSp>
        <p:nvGrpSpPr>
          <p:cNvPr id="126" name="Instruction">
            <a:extLst>
              <a:ext uri="{FF2B5EF4-FFF2-40B4-BE49-F238E27FC236}">
                <a16:creationId xmlns:a16="http://schemas.microsoft.com/office/drawing/2014/main" id="{793F9FFB-4556-49FC-81CE-2A7B08B4C37D}"/>
              </a:ext>
            </a:extLst>
          </p:cNvPr>
          <p:cNvGrpSpPr/>
          <p:nvPr userDrawn="1"/>
        </p:nvGrpSpPr>
        <p:grpSpPr>
          <a:xfrm>
            <a:off x="12389714" y="2813292"/>
            <a:ext cx="3183678" cy="2546619"/>
            <a:chOff x="12389714" y="4327164"/>
            <a:chExt cx="3183677" cy="2546619"/>
          </a:xfrm>
        </p:grpSpPr>
        <p:grpSp>
          <p:nvGrpSpPr>
            <p:cNvPr id="127" name="Meer informatie">
              <a:extLst>
                <a:ext uri="{FF2B5EF4-FFF2-40B4-BE49-F238E27FC236}">
                  <a16:creationId xmlns:a16="http://schemas.microsoft.com/office/drawing/2014/main" id="{B8C84CF8-3948-49A4-A342-23E0FE904E66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id="{9D3EB1F8-23A2-4A06-AA40-FB247D95C8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BD9D6A1C-5525-4F93-9C77-D63E6E84F10C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4F423DEF-95A7-4E11-B5A3-2CB6492791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75" name="Rechte verbindingslijn 174">
              <a:extLst>
                <a:ext uri="{FF2B5EF4-FFF2-40B4-BE49-F238E27FC236}">
                  <a16:creationId xmlns:a16="http://schemas.microsoft.com/office/drawing/2014/main" id="{942A8EBF-3264-4609-B27E-6B001D2173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4B0738F5-1F7E-4CB8-9246-DD73301E0E61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2E47C6B7-27D9-42F9-A378-DEEB713E66D3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E8055C94-4175-4851-9B3A-4E15EBC10C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95EF4349-0D57-42F2-AD50-99E5FF58E63E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DB7113BD-E531-4096-A522-AC20852ACB5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828A1A2E-78B6-4C54-AC5A-4FB0421A7312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4D987274-AA81-42D2-8750-4EB6E045BE58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Tekstvak 186">
                <a:extLst>
                  <a:ext uri="{FF2B5EF4-FFF2-40B4-BE49-F238E27FC236}">
                    <a16:creationId xmlns:a16="http://schemas.microsoft.com/office/drawing/2014/main" id="{9C4590F8-D412-499C-818E-ECBD887BAE1D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88" name="Tekstvak 187">
                <a:extLst>
                  <a:ext uri="{FF2B5EF4-FFF2-40B4-BE49-F238E27FC236}">
                    <a16:creationId xmlns:a16="http://schemas.microsoft.com/office/drawing/2014/main" id="{C8CDF372-2DBD-45DE-BC19-3E45733F0387}"/>
                  </a:ext>
                </a:extLst>
              </p:cNvPr>
              <p:cNvSpPr txBox="1"/>
              <p:nvPr userDrawn="1"/>
            </p:nvSpPr>
            <p:spPr>
              <a:xfrm>
                <a:off x="12984220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43" rtl="0" eaLnBrk="1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89" name="Picture 3">
                <a:extLst>
                  <a:ext uri="{FF2B5EF4-FFF2-40B4-BE49-F238E27FC236}">
                    <a16:creationId xmlns:a16="http://schemas.microsoft.com/office/drawing/2014/main" id="{C1BCCDF6-DBF0-47DC-96E5-F9895386688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C54BBA8A-168C-4BE1-BE61-7AC88D3702D6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426C4840-A6F9-4208-8893-91EC0F1CBE6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A88B04BA-A673-4FC2-811B-99F0EBE6CD29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5" name="Rechthoek 214">
                  <a:extLst>
                    <a:ext uri="{FF2B5EF4-FFF2-40B4-BE49-F238E27FC236}">
                      <a16:creationId xmlns:a16="http://schemas.microsoft.com/office/drawing/2014/main" id="{E56C733E-890C-443E-83F6-5D3583C2AAF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44421FD3-E8E6-444A-976D-8BF4AFBDD5A0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92" name="Rechthoek 191">
                  <a:extLst>
                    <a:ext uri="{FF2B5EF4-FFF2-40B4-BE49-F238E27FC236}">
                      <a16:creationId xmlns:a16="http://schemas.microsoft.com/office/drawing/2014/main" id="{FB0E3173-AD0F-4C39-8467-1038C6B0960A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1" noProof="0" dirty="0"/>
                </a:p>
              </p:txBody>
            </p:sp>
            <p:grpSp>
              <p:nvGrpSpPr>
                <p:cNvPr id="193" name="Groep 192">
                  <a:extLst>
                    <a:ext uri="{FF2B5EF4-FFF2-40B4-BE49-F238E27FC236}">
                      <a16:creationId xmlns:a16="http://schemas.microsoft.com/office/drawing/2014/main" id="{CE368828-4123-4E64-A4A9-82B58793630C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CB12E4F3-CF23-4B5F-8522-51F82D89DF7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99" name="Rechthoek 198">
                      <a:extLst>
                        <a:ext uri="{FF2B5EF4-FFF2-40B4-BE49-F238E27FC236}">
                          <a16:creationId xmlns:a16="http://schemas.microsoft.com/office/drawing/2014/main" id="{C1D0349F-5D7C-410D-B8FB-BE018567CA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grpSp>
                  <p:nvGrpSpPr>
                    <p:cNvPr id="200" name="Groep 199">
                      <a:extLst>
                        <a:ext uri="{FF2B5EF4-FFF2-40B4-BE49-F238E27FC236}">
                          <a16:creationId xmlns:a16="http://schemas.microsoft.com/office/drawing/2014/main" id="{234D73D1-DC5C-4D25-AA89-EA66A644FE0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D4D5A58F-B48E-4ED0-A262-2F1CE8837E6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Rechte verbindingslijn 206">
                        <a:extLst>
                          <a:ext uri="{FF2B5EF4-FFF2-40B4-BE49-F238E27FC236}">
                            <a16:creationId xmlns:a16="http://schemas.microsoft.com/office/drawing/2014/main" id="{14EE109C-C583-454C-AB4A-1EF883E5DC6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8" name="Groep 207">
                        <a:extLst>
                          <a:ext uri="{FF2B5EF4-FFF2-40B4-BE49-F238E27FC236}">
                            <a16:creationId xmlns:a16="http://schemas.microsoft.com/office/drawing/2014/main" id="{BF1E430B-FF29-45B2-A193-506A4859EE4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09" name="Rechte verbindingslijn 208">
                          <a:extLst>
                            <a:ext uri="{FF2B5EF4-FFF2-40B4-BE49-F238E27FC236}">
                              <a16:creationId xmlns:a16="http://schemas.microsoft.com/office/drawing/2014/main" id="{6ADD2F81-750A-499D-8452-6232DB28F928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0" name="Rechte verbindingslijn 209">
                          <a:extLst>
                            <a:ext uri="{FF2B5EF4-FFF2-40B4-BE49-F238E27FC236}">
                              <a16:creationId xmlns:a16="http://schemas.microsoft.com/office/drawing/2014/main" id="{B5728F58-07F7-4D3D-A783-DEB1D42587D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1" name="Rechte verbindingslijn 210">
                          <a:extLst>
                            <a:ext uri="{FF2B5EF4-FFF2-40B4-BE49-F238E27FC236}">
                              <a16:creationId xmlns:a16="http://schemas.microsoft.com/office/drawing/2014/main" id="{E52A12DE-227E-4CCD-A1E8-E0240DD8BD6E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2" name="Rechte verbindingslijn 211">
                          <a:extLst>
                            <a:ext uri="{FF2B5EF4-FFF2-40B4-BE49-F238E27FC236}">
                              <a16:creationId xmlns:a16="http://schemas.microsoft.com/office/drawing/2014/main" id="{FAF21287-D824-43FD-A09A-618B4E2F6F7F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E690E955-20EE-49CC-AF74-AFE3F23869A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3136F654-157E-454D-8EB8-69BF80B8FF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52C139E8-8E8C-47A5-9ADB-B2A51D84706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CE6F6866-2E14-47C5-9D48-075782F25BC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61F30406-C546-4D51-99D5-24A3C599F7E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95" name="Groep 194">
                    <a:extLst>
                      <a:ext uri="{FF2B5EF4-FFF2-40B4-BE49-F238E27FC236}">
                        <a16:creationId xmlns:a16="http://schemas.microsoft.com/office/drawing/2014/main" id="{D20B21B1-971F-4E99-A24F-3E3E9CABC428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96" name="Rechthoek 195">
                      <a:extLst>
                        <a:ext uri="{FF2B5EF4-FFF2-40B4-BE49-F238E27FC236}">
                          <a16:creationId xmlns:a16="http://schemas.microsoft.com/office/drawing/2014/main" id="{B90B262D-3C0C-4C9C-AB06-B84A4F1C58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197" name="Rechthoek: afgeronde bovenhoeken 196">
                      <a:extLst>
                        <a:ext uri="{FF2B5EF4-FFF2-40B4-BE49-F238E27FC236}">
                          <a16:creationId xmlns:a16="http://schemas.microsoft.com/office/drawing/2014/main" id="{8D572DC1-54D6-4144-A131-72529160070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  <p:sp>
                  <p:nvSpPr>
                    <p:cNvPr id="198" name="Gelijkbenige driehoek 197">
                      <a:extLst>
                        <a:ext uri="{FF2B5EF4-FFF2-40B4-BE49-F238E27FC236}">
                          <a16:creationId xmlns:a16="http://schemas.microsoft.com/office/drawing/2014/main" id="{ABA80F14-FAC0-4BAC-8FBE-ADBD240B916E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1801" noProof="0" dirty="0"/>
                    </a:p>
                  </p:txBody>
                </p:sp>
              </p:grpSp>
            </p:grpSp>
          </p:grpSp>
        </p:grpSp>
      </p:grpSp>
      <p:grpSp>
        <p:nvGrpSpPr>
          <p:cNvPr id="219" name="Instruction">
            <a:extLst>
              <a:ext uri="{FF2B5EF4-FFF2-40B4-BE49-F238E27FC236}">
                <a16:creationId xmlns:a16="http://schemas.microsoft.com/office/drawing/2014/main" id="{DEDAC548-12F1-447A-AD7A-EC9A0A647D77}"/>
              </a:ext>
            </a:extLst>
          </p:cNvPr>
          <p:cNvGrpSpPr/>
          <p:nvPr userDrawn="1"/>
        </p:nvGrpSpPr>
        <p:grpSpPr>
          <a:xfrm>
            <a:off x="12391601" y="2"/>
            <a:ext cx="3183678" cy="2499789"/>
            <a:chOff x="12391601" y="0"/>
            <a:chExt cx="3183677" cy="2499789"/>
          </a:xfrm>
        </p:grpSpPr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F348A743-F888-4D6A-B8F3-206985EF0EF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6B723CC5-B82F-452D-925A-A02F5CCA257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2" name="Rechte verbindingslijn 221">
              <a:extLst>
                <a:ext uri="{FF2B5EF4-FFF2-40B4-BE49-F238E27FC236}">
                  <a16:creationId xmlns:a16="http://schemas.microsoft.com/office/drawing/2014/main" id="{BA1CD0ED-B6CA-46B0-A2F8-C91FAF154E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23" name="Rechte verbindingslijn 222">
              <a:extLst>
                <a:ext uri="{FF2B5EF4-FFF2-40B4-BE49-F238E27FC236}">
                  <a16:creationId xmlns:a16="http://schemas.microsoft.com/office/drawing/2014/main" id="{68101846-AAD6-45AC-A547-1E3515A36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C22E7587-90F2-4431-BD2A-47BBEC877CFB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A9A84F71-BBD6-4515-8721-A2A1A8A821A8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98717A78-0F3C-419D-82E5-72F4DC08890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AA21E89A-AD59-4D45-9E64-F118E6AE5613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A8177C32-E819-4E15-818C-1B65E6F2AAE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4E32F805-620B-40E5-89D1-49320F4AB5D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DD4F9244-EA4E-49F2-BA31-E959E0B125A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8" name="Rechte verbindingslijn 227">
              <a:extLst>
                <a:ext uri="{FF2B5EF4-FFF2-40B4-BE49-F238E27FC236}">
                  <a16:creationId xmlns:a16="http://schemas.microsoft.com/office/drawing/2014/main" id="{E10511BF-B469-4D25-97D2-17D936D8F6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9" name="Groep 228">
              <a:extLst>
                <a:ext uri="{FF2B5EF4-FFF2-40B4-BE49-F238E27FC236}">
                  <a16:creationId xmlns:a16="http://schemas.microsoft.com/office/drawing/2014/main" id="{E855C095-CBD1-4398-BC5D-9CE352674CD1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B5937057-0864-40FB-A1E2-F2113A8D129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16E007DE-2903-4A53-8D60-93D05248F213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9B3157D6-AC86-4597-8411-11F310678DCD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 dirty="0"/>
              </a:p>
            </p:txBody>
          </p:sp>
        </p:grpSp>
      </p:grpSp>
      <p:grpSp>
        <p:nvGrpSpPr>
          <p:cNvPr id="151" name="INSTRUCTION">
            <a:extLst>
              <a:ext uri="{FF2B5EF4-FFF2-40B4-BE49-F238E27FC236}">
                <a16:creationId xmlns:a16="http://schemas.microsoft.com/office/drawing/2014/main" id="{8501B6FA-9E3F-4ACC-897B-5D3885867622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792A6AD9-8A8B-4C8B-97BF-CB7B9689E0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B56B792-D782-4258-AA7A-0D2E1E6A187B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FC11ECA4-26E6-42EB-8672-0EFB3EEFD85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193B3E6E-1A8C-4F31-A7C9-33B36482961B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FEE461E0-A332-402E-9B74-AE08ABC0C84F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57" name="Meer informatie">
              <a:extLst>
                <a:ext uri="{FF2B5EF4-FFF2-40B4-BE49-F238E27FC236}">
                  <a16:creationId xmlns:a16="http://schemas.microsoft.com/office/drawing/2014/main" id="{49B9A5BC-1A24-4326-A5C1-3E7276D14200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82" name="Freeform 101">
                <a:extLst>
                  <a:ext uri="{FF2B5EF4-FFF2-40B4-BE49-F238E27FC236}">
                    <a16:creationId xmlns:a16="http://schemas.microsoft.com/office/drawing/2014/main" id="{856E7626-5580-402D-B5BB-735E55B0D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83" name="Rechthoek 282">
                <a:extLst>
                  <a:ext uri="{FF2B5EF4-FFF2-40B4-BE49-F238E27FC236}">
                    <a16:creationId xmlns:a16="http://schemas.microsoft.com/office/drawing/2014/main" id="{24AD4555-60DD-4A86-BC39-9842FFC6D060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4" name="Rechte verbindingslijn 283">
                <a:extLst>
                  <a:ext uri="{FF2B5EF4-FFF2-40B4-BE49-F238E27FC236}">
                    <a16:creationId xmlns:a16="http://schemas.microsoft.com/office/drawing/2014/main" id="{BB0A3EC7-4015-401C-8B20-B1B159F050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95AB77E2-387D-4EDF-97BB-197C7F493C05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F68ACA0F-9B99-49F9-BEEB-FE699B9E6D3F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0" name="Rechte verbindingslijn 159">
              <a:extLst>
                <a:ext uri="{FF2B5EF4-FFF2-40B4-BE49-F238E27FC236}">
                  <a16:creationId xmlns:a16="http://schemas.microsoft.com/office/drawing/2014/main" id="{7DB65E77-B7C2-4B52-B6BE-B548EF17CA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985DEB5D-6089-424D-9BC0-2CCAA4BEE03B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6D0DCE2D-94EF-4120-AF5C-3656F8CF973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2CFC8FCE-0C0B-45B6-B7C0-35F6399854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B5577701-D6F2-4CC0-AED4-17714DBB24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F2A626DE-94A8-42FF-82DD-2111DE33A8A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5254D464-51AE-434A-987A-5691B6FD1AA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73" name="Groep 272">
                  <a:extLst>
                    <a:ext uri="{FF2B5EF4-FFF2-40B4-BE49-F238E27FC236}">
                      <a16:creationId xmlns:a16="http://schemas.microsoft.com/office/drawing/2014/main" id="{0B9493A0-A12B-4798-B302-A892D68A854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5128B07-2660-48B7-96BC-DF8FBAD94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F594BC6C-07F6-41E3-94DE-BBFF572834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24A6BC71-B5A3-46C2-AD73-931F59EA1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0" name="Rechte verbindingslijn 279">
                    <a:extLst>
                      <a:ext uri="{FF2B5EF4-FFF2-40B4-BE49-F238E27FC236}">
                        <a16:creationId xmlns:a16="http://schemas.microsoft.com/office/drawing/2014/main" id="{4870F236-E975-46B8-BB2C-3DD2DE6E2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1" name="Rechte verbindingslijn 280">
                    <a:extLst>
                      <a:ext uri="{FF2B5EF4-FFF2-40B4-BE49-F238E27FC236}">
                        <a16:creationId xmlns:a16="http://schemas.microsoft.com/office/drawing/2014/main" id="{EE73EACF-A842-4B1D-A80C-E9ED885ED3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4" name="Groep 273">
                  <a:extLst>
                    <a:ext uri="{FF2B5EF4-FFF2-40B4-BE49-F238E27FC236}">
                      <a16:creationId xmlns:a16="http://schemas.microsoft.com/office/drawing/2014/main" id="{FFE636DA-0D62-4F4D-9B22-5007729FA891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75" name="Rechthoek 274">
                    <a:extLst>
                      <a:ext uri="{FF2B5EF4-FFF2-40B4-BE49-F238E27FC236}">
                        <a16:creationId xmlns:a16="http://schemas.microsoft.com/office/drawing/2014/main" id="{C397BC1D-2DE1-4A12-94A0-AFC715100D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Pijl: punthaak 275">
                    <a:extLst>
                      <a:ext uri="{FF2B5EF4-FFF2-40B4-BE49-F238E27FC236}">
                        <a16:creationId xmlns:a16="http://schemas.microsoft.com/office/drawing/2014/main" id="{1D4955C4-6A99-4762-BD1C-5A296E750BF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AF5C34C8-AE7C-4FD2-83DF-6060064BBCE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64" name="Groep 263">
                  <a:extLst>
                    <a:ext uri="{FF2B5EF4-FFF2-40B4-BE49-F238E27FC236}">
                      <a16:creationId xmlns:a16="http://schemas.microsoft.com/office/drawing/2014/main" id="{4C191190-5AC5-4BF9-A629-2CBFAE821AE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E36ABF2D-6EEA-40F4-AA3A-EAA7489ACC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4E259324-ABCA-4887-AD10-B0DE577A9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B40B3CB4-8718-4E1E-A00E-38D5FAE555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8DD44A63-F467-44EC-AF23-979C580FDB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8E008343-7747-4CE9-A30D-2DBB48C613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38D73787-CB7B-458E-A62A-F0D2F974B9F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6" name="Rechthoek 265">
                    <a:extLst>
                      <a:ext uri="{FF2B5EF4-FFF2-40B4-BE49-F238E27FC236}">
                        <a16:creationId xmlns:a16="http://schemas.microsoft.com/office/drawing/2014/main" id="{5F555097-91E9-4EEF-8C8D-CBBA71D703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Pijl: punthaak 266">
                    <a:extLst>
                      <a:ext uri="{FF2B5EF4-FFF2-40B4-BE49-F238E27FC236}">
                        <a16:creationId xmlns:a16="http://schemas.microsoft.com/office/drawing/2014/main" id="{A0029AF7-3292-433A-A020-10DD5BC877C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E88AB0B6-0D4F-4628-B2FA-CF65A6494D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7" name="Rechte verbindingslijn 236">
                <a:extLst>
                  <a:ext uri="{FF2B5EF4-FFF2-40B4-BE49-F238E27FC236}">
                    <a16:creationId xmlns:a16="http://schemas.microsoft.com/office/drawing/2014/main" id="{3F767BA3-D821-4D47-B8CD-57A792B43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38" name="Groep 237">
                <a:extLst>
                  <a:ext uri="{FF2B5EF4-FFF2-40B4-BE49-F238E27FC236}">
                    <a16:creationId xmlns:a16="http://schemas.microsoft.com/office/drawing/2014/main" id="{C2897E6E-B533-4843-821B-FA19EFD6B32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53" name="Rechthoek 252">
                  <a:extLst>
                    <a:ext uri="{FF2B5EF4-FFF2-40B4-BE49-F238E27FC236}">
                      <a16:creationId xmlns:a16="http://schemas.microsoft.com/office/drawing/2014/main" id="{5A2C5320-CED1-497D-BC80-114D1419C25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54" name="Groep 253">
                  <a:extLst>
                    <a:ext uri="{FF2B5EF4-FFF2-40B4-BE49-F238E27FC236}">
                      <a16:creationId xmlns:a16="http://schemas.microsoft.com/office/drawing/2014/main" id="{FCBB7891-0C3C-4EAE-964A-B5351A97F95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55" name="Groep 254">
                    <a:extLst>
                      <a:ext uri="{FF2B5EF4-FFF2-40B4-BE49-F238E27FC236}">
                        <a16:creationId xmlns:a16="http://schemas.microsoft.com/office/drawing/2014/main" id="{7B57FAE3-A708-409C-8975-E28D3E9EC2E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59" name="Rechte verbindingslijn 258">
                      <a:extLst>
                        <a:ext uri="{FF2B5EF4-FFF2-40B4-BE49-F238E27FC236}">
                          <a16:creationId xmlns:a16="http://schemas.microsoft.com/office/drawing/2014/main" id="{DDAF19D6-02CF-4486-A656-955B1212F2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0" name="Rechte verbindingslijn 259">
                      <a:extLst>
                        <a:ext uri="{FF2B5EF4-FFF2-40B4-BE49-F238E27FC236}">
                          <a16:creationId xmlns:a16="http://schemas.microsoft.com/office/drawing/2014/main" id="{0F9353BE-0AF1-4C4D-A928-3201F6EA28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1" name="Rechte verbindingslijn 260">
                      <a:extLst>
                        <a:ext uri="{FF2B5EF4-FFF2-40B4-BE49-F238E27FC236}">
                          <a16:creationId xmlns:a16="http://schemas.microsoft.com/office/drawing/2014/main" id="{5AE80054-E4E9-4636-B48F-6067F1AFAC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2" name="Rechte verbindingslijn 261">
                      <a:extLst>
                        <a:ext uri="{FF2B5EF4-FFF2-40B4-BE49-F238E27FC236}">
                          <a16:creationId xmlns:a16="http://schemas.microsoft.com/office/drawing/2014/main" id="{A2929B72-19D4-4A39-A759-81533DDCB2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3" name="Rechte verbindingslijn 262">
                      <a:extLst>
                        <a:ext uri="{FF2B5EF4-FFF2-40B4-BE49-F238E27FC236}">
                          <a16:creationId xmlns:a16="http://schemas.microsoft.com/office/drawing/2014/main" id="{C02A6A58-FA67-4D79-9DCB-AD69C224D5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56" name="Groep 255">
                    <a:extLst>
                      <a:ext uri="{FF2B5EF4-FFF2-40B4-BE49-F238E27FC236}">
                        <a16:creationId xmlns:a16="http://schemas.microsoft.com/office/drawing/2014/main" id="{1D25126B-625B-4588-AE40-8E1F9EDDE7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57" name="Rechthoek 256">
                      <a:extLst>
                        <a:ext uri="{FF2B5EF4-FFF2-40B4-BE49-F238E27FC236}">
                          <a16:creationId xmlns:a16="http://schemas.microsoft.com/office/drawing/2014/main" id="{7C0A6069-9DA6-41FE-9DE1-A448C97F99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8" name="Pijl: punthaak 257">
                      <a:extLst>
                        <a:ext uri="{FF2B5EF4-FFF2-40B4-BE49-F238E27FC236}">
                          <a16:creationId xmlns:a16="http://schemas.microsoft.com/office/drawing/2014/main" id="{7A20FCE3-F7C7-4AD8-82A3-635BC574243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C7418085-126A-4BDA-B601-3E9063F5C4C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80DD672E-D080-449B-A70E-1DF5857A679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43" name="Groep 242">
                  <a:extLst>
                    <a:ext uri="{FF2B5EF4-FFF2-40B4-BE49-F238E27FC236}">
                      <a16:creationId xmlns:a16="http://schemas.microsoft.com/office/drawing/2014/main" id="{B486F30A-1B6C-4090-8E97-2CDB6E286C7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44" name="Groep 243">
                    <a:extLst>
                      <a:ext uri="{FF2B5EF4-FFF2-40B4-BE49-F238E27FC236}">
                        <a16:creationId xmlns:a16="http://schemas.microsoft.com/office/drawing/2014/main" id="{5D62DC6B-6C52-49AB-8B39-04F011C30F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48" name="Rechte verbindingslijn 247">
                      <a:extLst>
                        <a:ext uri="{FF2B5EF4-FFF2-40B4-BE49-F238E27FC236}">
                          <a16:creationId xmlns:a16="http://schemas.microsoft.com/office/drawing/2014/main" id="{28B1AB14-7C7D-46C8-A087-DEF348E2D0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9" name="Rechte verbindingslijn 248">
                      <a:extLst>
                        <a:ext uri="{FF2B5EF4-FFF2-40B4-BE49-F238E27FC236}">
                          <a16:creationId xmlns:a16="http://schemas.microsoft.com/office/drawing/2014/main" id="{77A1BB02-9B40-4AF5-BC07-B9AFBC5983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0" name="Rechte verbindingslijn 249">
                      <a:extLst>
                        <a:ext uri="{FF2B5EF4-FFF2-40B4-BE49-F238E27FC236}">
                          <a16:creationId xmlns:a16="http://schemas.microsoft.com/office/drawing/2014/main" id="{EAFBC372-0799-4D63-B106-B202805BC6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1" name="Rechte verbindingslijn 250">
                      <a:extLst>
                        <a:ext uri="{FF2B5EF4-FFF2-40B4-BE49-F238E27FC236}">
                          <a16:creationId xmlns:a16="http://schemas.microsoft.com/office/drawing/2014/main" id="{07F5E553-5995-4AFA-A445-861A7A745B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2" name="Rechte verbindingslijn 251">
                      <a:extLst>
                        <a:ext uri="{FF2B5EF4-FFF2-40B4-BE49-F238E27FC236}">
                          <a16:creationId xmlns:a16="http://schemas.microsoft.com/office/drawing/2014/main" id="{AB08734F-256C-4209-B4B3-26982E1BCB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45" name="Groep 244">
                    <a:extLst>
                      <a:ext uri="{FF2B5EF4-FFF2-40B4-BE49-F238E27FC236}">
                        <a16:creationId xmlns:a16="http://schemas.microsoft.com/office/drawing/2014/main" id="{C162D93D-47B5-40E3-98AA-279774528AE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46" name="Rechthoek 245">
                      <a:extLst>
                        <a:ext uri="{FF2B5EF4-FFF2-40B4-BE49-F238E27FC236}">
                          <a16:creationId xmlns:a16="http://schemas.microsoft.com/office/drawing/2014/main" id="{5B9742C5-E321-4366-B303-EF71902554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7" name="Pijl: punthaak 246">
                      <a:extLst>
                        <a:ext uri="{FF2B5EF4-FFF2-40B4-BE49-F238E27FC236}">
                          <a16:creationId xmlns:a16="http://schemas.microsoft.com/office/drawing/2014/main" id="{16E10514-ECFE-400D-9D42-1739B8D236E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EC96D57E-C597-43CC-BDAA-31D558D223C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8A7B57C1-5FA9-4609-973C-92411C2E290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62" name="Rechte verbindingslijn 161">
              <a:extLst>
                <a:ext uri="{FF2B5EF4-FFF2-40B4-BE49-F238E27FC236}">
                  <a16:creationId xmlns:a16="http://schemas.microsoft.com/office/drawing/2014/main" id="{83A97F81-F1A8-40B7-96F8-554056B5EF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3C0DC35C-DAD0-4C81-B755-6C0072699601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24DD252-DCB7-405B-AD03-17E2356D7E7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F85965D8-53AB-4723-A1E3-B756C0A0E410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25131E13-5454-4ECC-8A26-55251C3D502D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1AFBC866-65E8-4E21-BCE6-CEAF3CD0242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00077372-9B1F-454C-97AA-3F67DA573F88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</a:t>
              </a:r>
              <a:r>
                <a:rPr lang="en-GB" sz="1400" i="0" kern="1200" noProof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Abc</a:t>
              </a:r>
              <a:endParaRPr lang="en-GB" sz="1400" i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 dirty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 dirty="0" err="1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</a:t>
              </a:r>
              <a:r>
                <a:rPr lang="en-GB" sz="1800" b="1" i="0" kern="1200" cap="all" baseline="0" noProof="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 dirty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46" name="Tijdelijke aanduiding voor tekst 20">
            <a:extLst>
              <a:ext uri="{FF2B5EF4-FFF2-40B4-BE49-F238E27FC236}">
                <a16:creationId xmlns:a16="http://schemas.microsoft.com/office/drawing/2014/main" id="{C046F848-CAAD-4A78-8713-BA2608E41E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3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359A0F60-0F34-4367-91CD-3412D458499B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48" name="Vrije vorm: vorm 147">
            <a:extLst>
              <a:ext uri="{FF2B5EF4-FFF2-40B4-BE49-F238E27FC236}">
                <a16:creationId xmlns:a16="http://schemas.microsoft.com/office/drawing/2014/main" id="{105718E5-3604-4A71-87CE-BBB269C79605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0F8E07CA-C01A-44A6-81F3-B9AF49750D45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 dirty="0">
              <a:solidFill>
                <a:schemeClr val="tx1"/>
              </a:solidFill>
            </a:endParaRPr>
          </a:p>
        </p:txBody>
      </p:sp>
      <p:sp>
        <p:nvSpPr>
          <p:cNvPr id="145" name="Text Placeholder 8">
            <a:extLst>
              <a:ext uri="{FF2B5EF4-FFF2-40B4-BE49-F238E27FC236}">
                <a16:creationId xmlns:a16="http://schemas.microsoft.com/office/drawing/2014/main" id="{75246065-BB81-4D88-956A-BEAC4A8C7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 dirty="0"/>
              <a:t>PLACE 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157DE-D6B9-4E6E-9C24-BEEE886A2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 OF THIS SLIDE</a:t>
            </a:r>
          </a:p>
        </p:txBody>
      </p:sp>
      <p:sp>
        <p:nvSpPr>
          <p:cNvPr id="285" name="Text Placeholder 8">
            <a:extLst>
              <a:ext uri="{FF2B5EF4-FFF2-40B4-BE49-F238E27FC236}">
                <a16:creationId xmlns:a16="http://schemas.microsoft.com/office/drawing/2014/main" id="{A569DF1C-0D69-4750-B040-0413F3BD24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230" y="1548131"/>
            <a:ext cx="11506535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361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4676987" y="1231270"/>
            <a:ext cx="7183051" cy="2529276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table.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11B6-90C6-4DCD-B990-B83BE718816E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TEXT + 2x TABLE</a:t>
            </a:r>
          </a:p>
        </p:txBody>
      </p:sp>
      <p:grpSp>
        <p:nvGrpSpPr>
          <p:cNvPr id="290" name="Instruction">
            <a:extLst>
              <a:ext uri="{FF2B5EF4-FFF2-40B4-BE49-F238E27FC236}">
                <a16:creationId xmlns:a16="http://schemas.microsoft.com/office/drawing/2014/main" id="{03AE4072-F2B6-4BB7-AD8B-9F7875ECE7E3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91" name="Meer informatie">
              <a:extLst>
                <a:ext uri="{FF2B5EF4-FFF2-40B4-BE49-F238E27FC236}">
                  <a16:creationId xmlns:a16="http://schemas.microsoft.com/office/drawing/2014/main" id="{5739DE93-94DE-48C2-9F6A-AC70AB6DA80F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313" name="Freeform 101">
                <a:extLst>
                  <a:ext uri="{FF2B5EF4-FFF2-40B4-BE49-F238E27FC236}">
                    <a16:creationId xmlns:a16="http://schemas.microsoft.com/office/drawing/2014/main" id="{3AED1B05-13E3-4428-8415-BE9E8D1ABC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937DC180-71F9-4F1E-A9A5-0BDBE30C2541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15" name="Rechte verbindingslijn 314">
                <a:extLst>
                  <a:ext uri="{FF2B5EF4-FFF2-40B4-BE49-F238E27FC236}">
                    <a16:creationId xmlns:a16="http://schemas.microsoft.com/office/drawing/2014/main" id="{851E8D07-A8B9-4340-A7A5-B87F816EE1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BB0C99CF-BECB-4D67-8386-5C1FCAD7F5F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DD8B970A-A10A-407D-8DA6-1E2874FFDC1C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EF533D7D-C4FD-4BE7-9569-44BDB4AF35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A496BE02-8C62-49BD-823F-299ABBE297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28A53115-B918-404F-9045-F23E4C121492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15A6551-55ED-47D5-AC87-A866885EB6F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9F915127-5B32-479F-A02D-01FC3DCCE4F1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AA293B13-78D9-4EBE-ADE3-C8A25F62A25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04813673-BCE1-44CB-9C85-56FFF35A2F3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311" name="Rechte verbindingslijn 310">
                <a:extLst>
                  <a:ext uri="{FF2B5EF4-FFF2-40B4-BE49-F238E27FC236}">
                    <a16:creationId xmlns:a16="http://schemas.microsoft.com/office/drawing/2014/main" id="{70939CBF-404E-4536-821A-D6E5FA2C7C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2" name="Gelijkbenige driehoek 311">
                <a:extLst>
                  <a:ext uri="{FF2B5EF4-FFF2-40B4-BE49-F238E27FC236}">
                    <a16:creationId xmlns:a16="http://schemas.microsoft.com/office/drawing/2014/main" id="{FA03ED07-06AB-4B87-AA2D-1DE6BE1B2F1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49920C8C-7C21-45E9-BB28-CE6E2777F8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1" name="Tabel icoon">
              <a:extLst>
                <a:ext uri="{FF2B5EF4-FFF2-40B4-BE49-F238E27FC236}">
                  <a16:creationId xmlns:a16="http://schemas.microsoft.com/office/drawing/2014/main" id="{C9F2B536-0A37-4D2B-B773-24CB372BDF23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8956B9CA-E771-4C4A-B275-7B966E0E580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2B908D92-E524-4E7C-AECC-C33BCF8160C0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cxnSp>
            <p:nvCxnSpPr>
              <p:cNvPr id="304" name="Rechte verbindingslijn 303">
                <a:extLst>
                  <a:ext uri="{FF2B5EF4-FFF2-40B4-BE49-F238E27FC236}">
                    <a16:creationId xmlns:a16="http://schemas.microsoft.com/office/drawing/2014/main" id="{708CD44D-68B4-4060-87D1-42FC7889E27A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Rechte verbindingslijn 304">
                <a:extLst>
                  <a:ext uri="{FF2B5EF4-FFF2-40B4-BE49-F238E27FC236}">
                    <a16:creationId xmlns:a16="http://schemas.microsoft.com/office/drawing/2014/main" id="{4DD14E84-9DC9-4DD8-8F7C-DD7E005E1B4B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Rechte verbindingslijn 305">
                <a:extLst>
                  <a:ext uri="{FF2B5EF4-FFF2-40B4-BE49-F238E27FC236}">
                    <a16:creationId xmlns:a16="http://schemas.microsoft.com/office/drawing/2014/main" id="{0A64D114-729B-4CDA-B713-BED0E6BDA05B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01698051-744C-4CF8-ABA1-419786B2AF99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A1EFA593-8D9F-414D-A970-B6ECEE78577C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280C087B-5B60-462D-A2EC-5A910D81363D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</p:grpSp>
      <p:grpSp>
        <p:nvGrpSpPr>
          <p:cNvPr id="113" name="INSTRUCTION">
            <a:extLst>
              <a:ext uri="{FF2B5EF4-FFF2-40B4-BE49-F238E27FC236}">
                <a16:creationId xmlns:a16="http://schemas.microsoft.com/office/drawing/2014/main" id="{3B31F78D-52AA-44CE-8BCC-232EB9FD7BCD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15683DA3-3318-4119-B3E6-E777864434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15" name="Ovaal 114">
              <a:extLst>
                <a:ext uri="{FF2B5EF4-FFF2-40B4-BE49-F238E27FC236}">
                  <a16:creationId xmlns:a16="http://schemas.microsoft.com/office/drawing/2014/main" id="{74134090-73DE-47DF-90E5-A20C6E1E402A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3B65806D-7203-477F-A3D4-8AE52B8A1154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17" name="Ovaal 116">
              <a:extLst>
                <a:ext uri="{FF2B5EF4-FFF2-40B4-BE49-F238E27FC236}">
                  <a16:creationId xmlns:a16="http://schemas.microsoft.com/office/drawing/2014/main" id="{BFE82CFA-D787-4520-BA01-0EC3437BCBE6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D04DA2A5-6535-4003-B3ED-CED41A57ECB3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19" name="Meer informatie">
              <a:extLst>
                <a:ext uri="{FF2B5EF4-FFF2-40B4-BE49-F238E27FC236}">
                  <a16:creationId xmlns:a16="http://schemas.microsoft.com/office/drawing/2014/main" id="{BD6869A4-8004-4393-8F55-2DB304C6EC13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60" name="Freeform 101">
                <a:extLst>
                  <a:ext uri="{FF2B5EF4-FFF2-40B4-BE49-F238E27FC236}">
                    <a16:creationId xmlns:a16="http://schemas.microsoft.com/office/drawing/2014/main" id="{F9CFC558-1ED4-45E3-828E-91C9A59206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9B11A0D2-B886-4274-B522-EAEBCC1AF93D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62" name="Rechte verbindingslijn 261">
                <a:extLst>
                  <a:ext uri="{FF2B5EF4-FFF2-40B4-BE49-F238E27FC236}">
                    <a16:creationId xmlns:a16="http://schemas.microsoft.com/office/drawing/2014/main" id="{3FC0BEE3-F9BA-4DC4-885E-9A3AE7B656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5CE9C4E1-EB0B-4B12-B2E0-7F91B596C2F6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8F5EEF94-5B8D-41ED-AE51-DCE585F29B62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30CCC02E-D7BB-497D-B413-F7AB621DF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23" name="Groep 122">
              <a:extLst>
                <a:ext uri="{FF2B5EF4-FFF2-40B4-BE49-F238E27FC236}">
                  <a16:creationId xmlns:a16="http://schemas.microsoft.com/office/drawing/2014/main" id="{8D0B1323-952C-4028-B265-DC1EA074161D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35" name="Rechthoek 134">
                <a:extLst>
                  <a:ext uri="{FF2B5EF4-FFF2-40B4-BE49-F238E27FC236}">
                    <a16:creationId xmlns:a16="http://schemas.microsoft.com/office/drawing/2014/main" id="{08CC2528-E66A-4DF3-94E8-E722932E189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B86142F6-F0A3-4340-9165-81CA02A77B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Rechte verbindingslijn 136">
                <a:extLst>
                  <a:ext uri="{FF2B5EF4-FFF2-40B4-BE49-F238E27FC236}">
                    <a16:creationId xmlns:a16="http://schemas.microsoft.com/office/drawing/2014/main" id="{AC1002C3-AB94-4BCA-BEC3-751DC08916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308F2527-EBD0-42D1-A2AA-CC09A303DDE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E7E53C08-BEF9-4BA1-A825-3240C117775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51" name="Groep 250">
                  <a:extLst>
                    <a:ext uri="{FF2B5EF4-FFF2-40B4-BE49-F238E27FC236}">
                      <a16:creationId xmlns:a16="http://schemas.microsoft.com/office/drawing/2014/main" id="{58AF255B-7935-4422-BCC3-E6F13367FF6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0EC1E8AB-56C7-44E7-9273-F7D71C8178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9D997BA6-B202-4572-8EA1-3CDFFC851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1DF8AEF1-00DC-4889-BEDC-8422F5A3E1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D1E05155-245F-409A-8B67-2C27A6A085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4C5DE58C-431A-47B6-9275-FC99DF2AD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2" name="Groep 251">
                  <a:extLst>
                    <a:ext uri="{FF2B5EF4-FFF2-40B4-BE49-F238E27FC236}">
                      <a16:creationId xmlns:a16="http://schemas.microsoft.com/office/drawing/2014/main" id="{B77341BA-C637-4638-B4CD-4B26E351384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53" name="Rechthoek 252">
                    <a:extLst>
                      <a:ext uri="{FF2B5EF4-FFF2-40B4-BE49-F238E27FC236}">
                        <a16:creationId xmlns:a16="http://schemas.microsoft.com/office/drawing/2014/main" id="{B3A298BA-C1F6-410B-BB2B-914E56AAB8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Pijl: punthaak 253">
                    <a:extLst>
                      <a:ext uri="{FF2B5EF4-FFF2-40B4-BE49-F238E27FC236}">
                        <a16:creationId xmlns:a16="http://schemas.microsoft.com/office/drawing/2014/main" id="{79979CD2-B1FB-47F4-BAB4-7DB37AC6232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6AA6B7C1-96BB-478D-95DA-6FAA0967256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42" name="Groep 241">
                  <a:extLst>
                    <a:ext uri="{FF2B5EF4-FFF2-40B4-BE49-F238E27FC236}">
                      <a16:creationId xmlns:a16="http://schemas.microsoft.com/office/drawing/2014/main" id="{8F9FA8AE-D8E1-4EB7-B2EA-9D60F5A707B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6" name="Rechte verbindingslijn 245">
                    <a:extLst>
                      <a:ext uri="{FF2B5EF4-FFF2-40B4-BE49-F238E27FC236}">
                        <a16:creationId xmlns:a16="http://schemas.microsoft.com/office/drawing/2014/main" id="{6B8D6D6B-522F-4417-AA9A-7869666E78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4D3ECF4B-2B3E-4E0A-9E24-A7DCC5E0D9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B131643C-C313-450E-A39A-B52126FFD7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59B23349-4638-4DBB-8ED1-617E245836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E5773D0F-C20B-45E3-9465-11E111E333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43" name="Groep 242">
                  <a:extLst>
                    <a:ext uri="{FF2B5EF4-FFF2-40B4-BE49-F238E27FC236}">
                      <a16:creationId xmlns:a16="http://schemas.microsoft.com/office/drawing/2014/main" id="{86A103CA-C3A7-4A88-87EB-B149490AAB4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44" name="Rechthoek 243">
                    <a:extLst>
                      <a:ext uri="{FF2B5EF4-FFF2-40B4-BE49-F238E27FC236}">
                        <a16:creationId xmlns:a16="http://schemas.microsoft.com/office/drawing/2014/main" id="{0BFDE069-F726-4714-8103-47C4D007898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Pijl: punthaak 244">
                    <a:extLst>
                      <a:ext uri="{FF2B5EF4-FFF2-40B4-BE49-F238E27FC236}">
                        <a16:creationId xmlns:a16="http://schemas.microsoft.com/office/drawing/2014/main" id="{66B492D1-550C-458A-A272-648044EE08C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A84BC007-7328-4183-B13E-37000C667D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2" name="Rechte verbindingslijn 141">
                <a:extLst>
                  <a:ext uri="{FF2B5EF4-FFF2-40B4-BE49-F238E27FC236}">
                    <a16:creationId xmlns:a16="http://schemas.microsoft.com/office/drawing/2014/main" id="{8EB52F38-B87B-48B0-B8F1-F32A08428D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78B8D67B-20E9-4A8F-8D77-A3CF40C7222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A4EC8DEE-48E8-40DF-9AC9-C6A56B12990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E2486332-1F37-401A-A564-993FF416D8C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33" name="Groep 232">
                    <a:extLst>
                      <a:ext uri="{FF2B5EF4-FFF2-40B4-BE49-F238E27FC236}">
                        <a16:creationId xmlns:a16="http://schemas.microsoft.com/office/drawing/2014/main" id="{2A6E163C-5F35-42A8-948C-8BB207F2FD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37" name="Rechte verbindingslijn 236">
                      <a:extLst>
                        <a:ext uri="{FF2B5EF4-FFF2-40B4-BE49-F238E27FC236}">
                          <a16:creationId xmlns:a16="http://schemas.microsoft.com/office/drawing/2014/main" id="{3254E0A0-0CB8-4D87-87E8-2E38AC9C3B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8" name="Rechte verbindingslijn 237">
                      <a:extLst>
                        <a:ext uri="{FF2B5EF4-FFF2-40B4-BE49-F238E27FC236}">
                          <a16:creationId xmlns:a16="http://schemas.microsoft.com/office/drawing/2014/main" id="{B6CDAADA-9170-4C6E-B3F9-EA4E8ED37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9" name="Rechte verbindingslijn 238">
                      <a:extLst>
                        <a:ext uri="{FF2B5EF4-FFF2-40B4-BE49-F238E27FC236}">
                          <a16:creationId xmlns:a16="http://schemas.microsoft.com/office/drawing/2014/main" id="{E9B615CB-79F3-4872-8A31-E051EAA51B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0" name="Rechte verbindingslijn 239">
                      <a:extLst>
                        <a:ext uri="{FF2B5EF4-FFF2-40B4-BE49-F238E27FC236}">
                          <a16:creationId xmlns:a16="http://schemas.microsoft.com/office/drawing/2014/main" id="{5000CB73-62DA-41A4-8C26-27A2274CAA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1" name="Rechte verbindingslijn 240">
                      <a:extLst>
                        <a:ext uri="{FF2B5EF4-FFF2-40B4-BE49-F238E27FC236}">
                          <a16:creationId xmlns:a16="http://schemas.microsoft.com/office/drawing/2014/main" id="{B9BE471E-C3B6-49B6-9518-A0BB116137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34" name="Groep 233">
                    <a:extLst>
                      <a:ext uri="{FF2B5EF4-FFF2-40B4-BE49-F238E27FC236}">
                        <a16:creationId xmlns:a16="http://schemas.microsoft.com/office/drawing/2014/main" id="{2DAE7674-3EC6-437D-8974-E3D0D18F298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35" name="Rechthoek 234">
                      <a:extLst>
                        <a:ext uri="{FF2B5EF4-FFF2-40B4-BE49-F238E27FC236}">
                          <a16:creationId xmlns:a16="http://schemas.microsoft.com/office/drawing/2014/main" id="{3020D22C-A52A-4607-B88A-A1A7B6FB52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Pijl: punthaak 235">
                      <a:extLst>
                        <a:ext uri="{FF2B5EF4-FFF2-40B4-BE49-F238E27FC236}">
                          <a16:creationId xmlns:a16="http://schemas.microsoft.com/office/drawing/2014/main" id="{CDE615F0-4011-4E6F-AB3B-F487B24C6C5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A550C21-64A3-4CE8-A52B-80AB58A2785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3699FD0F-F6EC-469C-BBF5-6824A5CE8F7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8" name="Groep 147">
                  <a:extLst>
                    <a:ext uri="{FF2B5EF4-FFF2-40B4-BE49-F238E27FC236}">
                      <a16:creationId xmlns:a16="http://schemas.microsoft.com/office/drawing/2014/main" id="{38EAB363-38E8-494A-96C3-BCC46DB1A9E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49" name="Groep 148">
                    <a:extLst>
                      <a:ext uri="{FF2B5EF4-FFF2-40B4-BE49-F238E27FC236}">
                        <a16:creationId xmlns:a16="http://schemas.microsoft.com/office/drawing/2014/main" id="{5BD81478-BF9C-4111-95F0-28826AB6ABB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26" name="Rechte verbindingslijn 225">
                      <a:extLst>
                        <a:ext uri="{FF2B5EF4-FFF2-40B4-BE49-F238E27FC236}">
                          <a16:creationId xmlns:a16="http://schemas.microsoft.com/office/drawing/2014/main" id="{C42927E9-868B-4051-843E-016E7C74B8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7" name="Rechte verbindingslijn 226">
                      <a:extLst>
                        <a:ext uri="{FF2B5EF4-FFF2-40B4-BE49-F238E27FC236}">
                          <a16:creationId xmlns:a16="http://schemas.microsoft.com/office/drawing/2014/main" id="{1BD6E6C2-BA16-4569-99BE-7D942C1122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8" name="Rechte verbindingslijn 227">
                      <a:extLst>
                        <a:ext uri="{FF2B5EF4-FFF2-40B4-BE49-F238E27FC236}">
                          <a16:creationId xmlns:a16="http://schemas.microsoft.com/office/drawing/2014/main" id="{53D84E6F-2704-401D-9F02-D6BCB4FB90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9" name="Rechte verbindingslijn 228">
                      <a:extLst>
                        <a:ext uri="{FF2B5EF4-FFF2-40B4-BE49-F238E27FC236}">
                          <a16:creationId xmlns:a16="http://schemas.microsoft.com/office/drawing/2014/main" id="{D96A03EF-E299-425A-8585-2B2CBCB82D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0" name="Rechte verbindingslijn 229">
                      <a:extLst>
                        <a:ext uri="{FF2B5EF4-FFF2-40B4-BE49-F238E27FC236}">
                          <a16:creationId xmlns:a16="http://schemas.microsoft.com/office/drawing/2014/main" id="{3BB08344-13D7-4757-8B38-77AF60C63D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50" name="Groep 149">
                    <a:extLst>
                      <a:ext uri="{FF2B5EF4-FFF2-40B4-BE49-F238E27FC236}">
                        <a16:creationId xmlns:a16="http://schemas.microsoft.com/office/drawing/2014/main" id="{295BDD43-83EE-4F1C-B10E-08E3BBCD63B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51" name="Rechthoek 150">
                      <a:extLst>
                        <a:ext uri="{FF2B5EF4-FFF2-40B4-BE49-F238E27FC236}">
                          <a16:creationId xmlns:a16="http://schemas.microsoft.com/office/drawing/2014/main" id="{A21CF091-D61F-48A7-8FC7-E25C9CF7B9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2" name="Pijl: punthaak 151">
                      <a:extLst>
                        <a:ext uri="{FF2B5EF4-FFF2-40B4-BE49-F238E27FC236}">
                          <a16:creationId xmlns:a16="http://schemas.microsoft.com/office/drawing/2014/main" id="{6758075C-9A8D-4988-9396-F86345582D8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45" name="Rechthoek 144">
                <a:extLst>
                  <a:ext uri="{FF2B5EF4-FFF2-40B4-BE49-F238E27FC236}">
                    <a16:creationId xmlns:a16="http://schemas.microsoft.com/office/drawing/2014/main" id="{BBE7C14E-35D0-4C9B-BFE9-566C357B07F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C654CE03-E439-45B7-9F04-F79EB8E7212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38615CB9-F1DB-423E-A71F-FE1B375E67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A493063-0503-4D3E-9B07-D766C55337EA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CD306DB-367B-4B23-91EF-DF8A5A596EEE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E415FF83-1680-4BE2-97FC-E4DCEC1AAFEC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B4F651D9-7A87-4FAB-B04C-0A767A146643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8BBB9830-9570-4BE2-81C9-C3FE2E438FF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EF7E2BD4-7E8C-49BB-AD19-37B9C6DAEF78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58" name="Tijdelijke aanduiding voor tekst 20">
            <a:extLst>
              <a:ext uri="{FF2B5EF4-FFF2-40B4-BE49-F238E27FC236}">
                <a16:creationId xmlns:a16="http://schemas.microsoft.com/office/drawing/2014/main" id="{4A904A5D-57C9-47B5-BC97-D195A766F1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638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159" name="Vrije vorm: vorm 158">
            <a:extLst>
              <a:ext uri="{FF2B5EF4-FFF2-40B4-BE49-F238E27FC236}">
                <a16:creationId xmlns:a16="http://schemas.microsoft.com/office/drawing/2014/main" id="{38907C59-B6DC-4FB1-875B-3B783AC0CA94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60" name="Vrije vorm: vorm 159">
            <a:extLst>
              <a:ext uri="{FF2B5EF4-FFF2-40B4-BE49-F238E27FC236}">
                <a16:creationId xmlns:a16="http://schemas.microsoft.com/office/drawing/2014/main" id="{804CF1A6-1921-45AD-9FC6-02042A1DDAD3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61" name="Vrije vorm: vorm 160">
            <a:extLst>
              <a:ext uri="{FF2B5EF4-FFF2-40B4-BE49-F238E27FC236}">
                <a16:creationId xmlns:a16="http://schemas.microsoft.com/office/drawing/2014/main" id="{992B90EC-F754-4987-A1AF-54CD4703DABC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62" name="Tijdelijke aanduiding voor verticale tekst 2">
            <a:extLst>
              <a:ext uri="{FF2B5EF4-FFF2-40B4-BE49-F238E27FC236}">
                <a16:creationId xmlns:a16="http://schemas.microsoft.com/office/drawing/2014/main" id="{1CA4CFE6-43C3-4152-BD8C-7A4A82FD84C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48231" y="1864360"/>
            <a:ext cx="4165219" cy="466529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164" name="Tijdelijke aanduiding voor tabel 8">
            <a:extLst>
              <a:ext uri="{FF2B5EF4-FFF2-40B4-BE49-F238E27FC236}">
                <a16:creationId xmlns:a16="http://schemas.microsoft.com/office/drawing/2014/main" id="{43C8C240-6B4D-434D-A172-8A40C5FC8041}"/>
              </a:ext>
            </a:extLst>
          </p:cNvPr>
          <p:cNvSpPr>
            <a:spLocks noGrp="1"/>
          </p:cNvSpPr>
          <p:nvPr>
            <p:ph type="tbl" sz="quarter" idx="21" hasCustomPrompt="1"/>
          </p:nvPr>
        </p:nvSpPr>
        <p:spPr>
          <a:xfrm>
            <a:off x="4676987" y="4000379"/>
            <a:ext cx="7183051" cy="2529276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table.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125" name="Text Placeholder 8">
            <a:extLst>
              <a:ext uri="{FF2B5EF4-FFF2-40B4-BE49-F238E27FC236}">
                <a16:creationId xmlns:a16="http://schemas.microsoft.com/office/drawing/2014/main" id="{DD9DFAC9-84DA-48F8-891C-02C405692B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B4C49-BE40-4E8E-ABB3-C67A9CD68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232" y="1231900"/>
            <a:ext cx="4165218" cy="21742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155" name="Text Placeholder 8">
            <a:extLst>
              <a:ext uri="{FF2B5EF4-FFF2-40B4-BE49-F238E27FC236}">
                <a16:creationId xmlns:a16="http://schemas.microsoft.com/office/drawing/2014/main" id="{C56EED8A-9B64-47BB-B022-EE0F4CFFC3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231" y="1548131"/>
            <a:ext cx="4165218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871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348230" y="1863306"/>
            <a:ext cx="11494165" cy="466634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table.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296A-0FA2-402A-9A2B-42A9483DD9EC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23" rtl="0" eaLnBrk="1" latinLnBrk="0" hangingPunct="1"/>
            <a:r>
              <a:rPr lang="en-GB" sz="2400" b="0" kern="1200" spc="50" baseline="0" noProof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TABLE</a:t>
            </a:r>
          </a:p>
        </p:txBody>
      </p:sp>
      <p:grpSp>
        <p:nvGrpSpPr>
          <p:cNvPr id="40" name="Instruction">
            <a:extLst>
              <a:ext uri="{FF2B5EF4-FFF2-40B4-BE49-F238E27FC236}">
                <a16:creationId xmlns:a16="http://schemas.microsoft.com/office/drawing/2014/main" id="{2E02AC03-A81C-4A6C-88F1-850ED49DE437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41" name="Meer informatie">
              <a:extLst>
                <a:ext uri="{FF2B5EF4-FFF2-40B4-BE49-F238E27FC236}">
                  <a16:creationId xmlns:a16="http://schemas.microsoft.com/office/drawing/2014/main" id="{9DF53BF6-0C3B-40C9-91F3-2F28A192D24D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63" name="Freeform 101">
                <a:extLst>
                  <a:ext uri="{FF2B5EF4-FFF2-40B4-BE49-F238E27FC236}">
                    <a16:creationId xmlns:a16="http://schemas.microsoft.com/office/drawing/2014/main" id="{C6DE0499-D412-40E8-A618-64D87A6C1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E22AD1E3-9922-491A-8AAF-9D9B99DAE632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7ACE7647-DF6C-48CD-9628-A03BAC6B09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E9128D96-0ADA-4039-BA60-72303178B98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43" name="Ovaal 42">
              <a:extLst>
                <a:ext uri="{FF2B5EF4-FFF2-40B4-BE49-F238E27FC236}">
                  <a16:creationId xmlns:a16="http://schemas.microsoft.com/office/drawing/2014/main" id="{BCDBD34A-5B84-4009-995F-4C2AEAAAD3E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3073B204-D99E-4F2B-B019-5EA494607D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6BBBFB23-D9BF-4660-AE1D-223DD86D00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96C9FEAE-DE5A-4467-9F13-54E9EAF9067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7" name="Ovaal 46">
              <a:extLst>
                <a:ext uri="{FF2B5EF4-FFF2-40B4-BE49-F238E27FC236}">
                  <a16:creationId xmlns:a16="http://schemas.microsoft.com/office/drawing/2014/main" id="{DE202877-A7C7-47B7-A33E-B6FF17B71F4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B0BA0E3A-036E-44BB-BB4A-300F78BA9F8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49" name="Groep 48">
              <a:extLst>
                <a:ext uri="{FF2B5EF4-FFF2-40B4-BE49-F238E27FC236}">
                  <a16:creationId xmlns:a16="http://schemas.microsoft.com/office/drawing/2014/main" id="{D0FE716E-BAB7-448F-B41D-CE3C6F612CB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77FE5A1C-445F-4741-BEA8-7B6447D08F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61" name="Rechte verbindingslijn 60">
                <a:extLst>
                  <a:ext uri="{FF2B5EF4-FFF2-40B4-BE49-F238E27FC236}">
                    <a16:creationId xmlns:a16="http://schemas.microsoft.com/office/drawing/2014/main" id="{A2488143-E096-4A83-B7A7-DCA2C4D7E58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2" name="Gelijkbenige driehoek 61">
                <a:extLst>
                  <a:ext uri="{FF2B5EF4-FFF2-40B4-BE49-F238E27FC236}">
                    <a16:creationId xmlns:a16="http://schemas.microsoft.com/office/drawing/2014/main" id="{8B2F4165-9AE6-4E6E-B7C1-183FFB3008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AD0EE17E-5686-4B51-B92C-4319F8FA81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51" name="Tabel icoon">
              <a:extLst>
                <a:ext uri="{FF2B5EF4-FFF2-40B4-BE49-F238E27FC236}">
                  <a16:creationId xmlns:a16="http://schemas.microsoft.com/office/drawing/2014/main" id="{A23E3E32-9BEE-488A-8084-1D4C69CE59C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52" name="Rechthoek 51">
                <a:extLst>
                  <a:ext uri="{FF2B5EF4-FFF2-40B4-BE49-F238E27FC236}">
                    <a16:creationId xmlns:a16="http://schemas.microsoft.com/office/drawing/2014/main" id="{94245C90-A638-48CB-B883-6371FADC196F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99DB20B1-DBCB-4ECB-8C84-8A82EFD90704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cxnSp>
            <p:nvCxnSpPr>
              <p:cNvPr id="54" name="Rechte verbindingslijn 53">
                <a:extLst>
                  <a:ext uri="{FF2B5EF4-FFF2-40B4-BE49-F238E27FC236}">
                    <a16:creationId xmlns:a16="http://schemas.microsoft.com/office/drawing/2014/main" id="{E60816BD-68D0-40D3-84FA-11FA92EF07AD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Rechte verbindingslijn 54">
                <a:extLst>
                  <a:ext uri="{FF2B5EF4-FFF2-40B4-BE49-F238E27FC236}">
                    <a16:creationId xmlns:a16="http://schemas.microsoft.com/office/drawing/2014/main" id="{9B6D7F4C-F7E8-48F7-B96F-C6AC9F9C349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Rechte verbindingslijn 55">
                <a:extLst>
                  <a:ext uri="{FF2B5EF4-FFF2-40B4-BE49-F238E27FC236}">
                    <a16:creationId xmlns:a16="http://schemas.microsoft.com/office/drawing/2014/main" id="{CF7E9C4E-7E12-4544-949B-FBD674F7B249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4A666473-9A56-44E0-9F63-355B357B9F2B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24C32ECC-C97A-4398-A1DD-15906B389F9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68C78C84-4474-4CE4-92E5-A4312CA9298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</p:grpSp>
      <p:grpSp>
        <p:nvGrpSpPr>
          <p:cNvPr id="142" name="INSTRUCTION">
            <a:extLst>
              <a:ext uri="{FF2B5EF4-FFF2-40B4-BE49-F238E27FC236}">
                <a16:creationId xmlns:a16="http://schemas.microsoft.com/office/drawing/2014/main" id="{39C75102-5E1D-4917-827A-671508B34DD4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143" name="Rechte verbindingslijn 142">
              <a:extLst>
                <a:ext uri="{FF2B5EF4-FFF2-40B4-BE49-F238E27FC236}">
                  <a16:creationId xmlns:a16="http://schemas.microsoft.com/office/drawing/2014/main" id="{E906269D-17FD-4C6A-A4AC-1D90F4B640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6963096A-9A7E-4C3C-9E88-638D4FBB2C4E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4A673870-6DBF-4C59-BEA0-4D258AFA983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25DD5E86-E99B-4E19-B869-03D5914B04F0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A589F5E-DB5F-444E-8307-A1CD999854D6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48" name="Meer informatie">
              <a:extLst>
                <a:ext uri="{FF2B5EF4-FFF2-40B4-BE49-F238E27FC236}">
                  <a16:creationId xmlns:a16="http://schemas.microsoft.com/office/drawing/2014/main" id="{844244C1-0CCF-4991-9631-6370E3A8A4DC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16" name="Freeform 101">
                <a:extLst>
                  <a:ext uri="{FF2B5EF4-FFF2-40B4-BE49-F238E27FC236}">
                    <a16:creationId xmlns:a16="http://schemas.microsoft.com/office/drawing/2014/main" id="{C67BEC25-2F19-4942-8885-DE0EBF069C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95F718A4-D911-4C7A-8A21-7B56F84214FA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3815C18A-C80E-426B-8157-81764E002A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86ABA5A7-3CBD-420E-867C-61F78B5629A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799B1FF8-D395-4F04-AE58-4A8285BE8505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5" name="Rechte verbindingslijn 154">
              <a:extLst>
                <a:ext uri="{FF2B5EF4-FFF2-40B4-BE49-F238E27FC236}">
                  <a16:creationId xmlns:a16="http://schemas.microsoft.com/office/drawing/2014/main" id="{F246BA15-63F4-4821-A6CF-E4AA530794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56" name="Groep 155">
              <a:extLst>
                <a:ext uri="{FF2B5EF4-FFF2-40B4-BE49-F238E27FC236}">
                  <a16:creationId xmlns:a16="http://schemas.microsoft.com/office/drawing/2014/main" id="{7D077A1F-D77A-4545-BDB8-80DC717B1F1D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EDE84F65-D048-4951-AA5D-F99E88FCF47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5" name="Rechte verbindingslijn 164">
                <a:extLst>
                  <a:ext uri="{FF2B5EF4-FFF2-40B4-BE49-F238E27FC236}">
                    <a16:creationId xmlns:a16="http://schemas.microsoft.com/office/drawing/2014/main" id="{09D844F5-EFA7-4834-84DB-717F94C302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AD4BC5F5-803D-410B-A315-E9D53C08A7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27C78F31-7854-47DB-929B-009F93807F4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34DA2373-7636-4A42-BEEA-7433ED676C3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07" name="Groep 206">
                  <a:extLst>
                    <a:ext uri="{FF2B5EF4-FFF2-40B4-BE49-F238E27FC236}">
                      <a16:creationId xmlns:a16="http://schemas.microsoft.com/office/drawing/2014/main" id="{01406321-13E1-4B64-8C11-F95F041FB5C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706DF438-69CF-4C61-9282-B14A53A99E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746E57AD-95D1-4C15-9AD6-BACEEC071A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901AFC96-E832-4D4C-85EF-5FF563E15B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2C5F3FE1-9E29-4389-B17C-7E3F65C8F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92D795A4-6FBC-4D94-8855-360C7D091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34D68366-8354-4789-AE9D-6169305F400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621A18C9-A6D9-4C31-9191-EC2AC9B662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0" name="Pijl: punthaak 209">
                    <a:extLst>
                      <a:ext uri="{FF2B5EF4-FFF2-40B4-BE49-F238E27FC236}">
                        <a16:creationId xmlns:a16="http://schemas.microsoft.com/office/drawing/2014/main" id="{DBE81CD7-43A6-4140-B61D-E96095AD422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BFE11EE9-A8BD-4948-AD53-2819AB26724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98" name="Groep 197">
                  <a:extLst>
                    <a:ext uri="{FF2B5EF4-FFF2-40B4-BE49-F238E27FC236}">
                      <a16:creationId xmlns:a16="http://schemas.microsoft.com/office/drawing/2014/main" id="{5EC0AD8C-774C-4BE0-918F-A61E4BF4E9F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D4FE35AF-2CED-41D5-AC19-823CBAA3A3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9469ADCB-543D-4342-8CEC-9135CC7806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16465109-3A99-439D-BF27-C94C50A996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5B17FBC1-93AA-4CD4-A420-AF325AFC9B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BD78FB53-E3B3-49D5-B566-6C95A0B9F5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5324F2FB-470B-431A-B1AF-1E93C9EE9E0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B31851E3-ED7B-4E59-8FFB-F63AA28AA6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Pijl: punthaak 200">
                    <a:extLst>
                      <a:ext uri="{FF2B5EF4-FFF2-40B4-BE49-F238E27FC236}">
                        <a16:creationId xmlns:a16="http://schemas.microsoft.com/office/drawing/2014/main" id="{7013D7F9-2805-4327-BFBA-90CCA4BD9B0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CC4BF22F-E4A6-4D16-88AD-927F82EDB2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46047D9-1D62-4D31-966D-348A0C9EF7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2" name="Groep 171">
                <a:extLst>
                  <a:ext uri="{FF2B5EF4-FFF2-40B4-BE49-F238E27FC236}">
                    <a16:creationId xmlns:a16="http://schemas.microsoft.com/office/drawing/2014/main" id="{049EAA1A-BB90-4C18-91AB-BD3D50070C8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5852B965-5451-4004-A31B-ED9E0289A5A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6D4AE978-2FE7-45C4-9DE2-A5427D55B03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89" name="Groep 188">
                    <a:extLst>
                      <a:ext uri="{FF2B5EF4-FFF2-40B4-BE49-F238E27FC236}">
                        <a16:creationId xmlns:a16="http://schemas.microsoft.com/office/drawing/2014/main" id="{CF7EA39F-084E-4316-8FFF-CD4BBDBFB00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17D9A63-E4DE-4CBF-8C27-9B3E24D54A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4" name="Rechte verbindingslijn 193">
                      <a:extLst>
                        <a:ext uri="{FF2B5EF4-FFF2-40B4-BE49-F238E27FC236}">
                          <a16:creationId xmlns:a16="http://schemas.microsoft.com/office/drawing/2014/main" id="{50439670-A0BA-417A-A708-2432271E1C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5" name="Rechte verbindingslijn 194">
                      <a:extLst>
                        <a:ext uri="{FF2B5EF4-FFF2-40B4-BE49-F238E27FC236}">
                          <a16:creationId xmlns:a16="http://schemas.microsoft.com/office/drawing/2014/main" id="{A119AEEA-99CD-4CCA-AA95-F4776C10C1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6" name="Rechte verbindingslijn 195">
                      <a:extLst>
                        <a:ext uri="{FF2B5EF4-FFF2-40B4-BE49-F238E27FC236}">
                          <a16:creationId xmlns:a16="http://schemas.microsoft.com/office/drawing/2014/main" id="{2EFF7C09-E09E-488B-9928-6DAC16A1B3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0EF56E4D-ED11-4683-9279-DF2C5945C2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58F2081F-EDF4-42EC-82B1-9B4E8014FEB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1" name="Rechthoek 190">
                      <a:extLst>
                        <a:ext uri="{FF2B5EF4-FFF2-40B4-BE49-F238E27FC236}">
                          <a16:creationId xmlns:a16="http://schemas.microsoft.com/office/drawing/2014/main" id="{CA40B92D-AA4A-4896-80D7-2D6CAC4867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2" name="Pijl: punthaak 191">
                      <a:extLst>
                        <a:ext uri="{FF2B5EF4-FFF2-40B4-BE49-F238E27FC236}">
                          <a16:creationId xmlns:a16="http://schemas.microsoft.com/office/drawing/2014/main" id="{D3C6DD81-A12F-4587-9499-16A9F24F07B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3" name="Groep 172">
                <a:extLst>
                  <a:ext uri="{FF2B5EF4-FFF2-40B4-BE49-F238E27FC236}">
                    <a16:creationId xmlns:a16="http://schemas.microsoft.com/office/drawing/2014/main" id="{06007B8B-D6A5-40E5-8AE1-889AE61017A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890C442E-F6AD-46AE-BB94-D6517251EED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9011BB46-1905-4B78-941B-AF569C9038E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78" name="Groep 177">
                    <a:extLst>
                      <a:ext uri="{FF2B5EF4-FFF2-40B4-BE49-F238E27FC236}">
                        <a16:creationId xmlns:a16="http://schemas.microsoft.com/office/drawing/2014/main" id="{9663C589-C5ED-42FA-BF94-2939484120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82" name="Rechte verbindingslijn 181">
                      <a:extLst>
                        <a:ext uri="{FF2B5EF4-FFF2-40B4-BE49-F238E27FC236}">
                          <a16:creationId xmlns:a16="http://schemas.microsoft.com/office/drawing/2014/main" id="{3D06CA82-9347-4790-B1B0-DAA8F13B51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3" name="Rechte verbindingslijn 182">
                      <a:extLst>
                        <a:ext uri="{FF2B5EF4-FFF2-40B4-BE49-F238E27FC236}">
                          <a16:creationId xmlns:a16="http://schemas.microsoft.com/office/drawing/2014/main" id="{A39B9829-BB29-46E6-9975-5CAB104C4A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4" name="Rechte verbindingslijn 183">
                      <a:extLst>
                        <a:ext uri="{FF2B5EF4-FFF2-40B4-BE49-F238E27FC236}">
                          <a16:creationId xmlns:a16="http://schemas.microsoft.com/office/drawing/2014/main" id="{44F23FBA-83A7-45AF-9A29-AB0F79343C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1839C4FA-F72B-4D43-A2DE-AE0BDA83014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BBF5E8B9-D407-4CDF-A716-F188F98535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79" name="Groep 178">
                    <a:extLst>
                      <a:ext uri="{FF2B5EF4-FFF2-40B4-BE49-F238E27FC236}">
                        <a16:creationId xmlns:a16="http://schemas.microsoft.com/office/drawing/2014/main" id="{0F53A7A8-8F95-4C9D-8FDC-38082A720EB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0" name="Rechthoek 179">
                      <a:extLst>
                        <a:ext uri="{FF2B5EF4-FFF2-40B4-BE49-F238E27FC236}">
                          <a16:creationId xmlns:a16="http://schemas.microsoft.com/office/drawing/2014/main" id="{8945932B-9397-4B4A-AFDC-CA0FCC5E838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Pijl: punthaak 180">
                      <a:extLst>
                        <a:ext uri="{FF2B5EF4-FFF2-40B4-BE49-F238E27FC236}">
                          <a16:creationId xmlns:a16="http://schemas.microsoft.com/office/drawing/2014/main" id="{FCB4E39D-2EED-4EE7-9662-95C30C766E7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4" name="Rechthoek 173">
                <a:extLst>
                  <a:ext uri="{FF2B5EF4-FFF2-40B4-BE49-F238E27FC236}">
                    <a16:creationId xmlns:a16="http://schemas.microsoft.com/office/drawing/2014/main" id="{571BE293-BD5A-4C66-91E5-4556CEBF233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4E4EDFAA-8C81-454D-A49C-72C789B63A7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406B564A-AFF0-4C85-B2CF-F3D3E45FA9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64BD9E1F-F562-4F39-A644-AF448BB5281C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CB01BD58-CB0F-4311-93C1-04F958A359F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401BDF6D-1B12-40DA-A391-948CAE1CE6A8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2CCC8280-A303-438C-B4E1-CED7B6A08B1A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B34A6E8F-C613-4C71-B15F-A29972F67973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E6931C71-B5A6-4CC0-A481-9156B58F360C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13" name="Vrije vorm: vorm 112">
            <a:extLst>
              <a:ext uri="{FF2B5EF4-FFF2-40B4-BE49-F238E27FC236}">
                <a16:creationId xmlns:a16="http://schemas.microsoft.com/office/drawing/2014/main" id="{6B6E70AF-2AD3-459C-B38B-25BFDDBEAD34}"/>
              </a:ext>
            </a:extLst>
          </p:cNvPr>
          <p:cNvSpPr>
            <a:spLocks/>
          </p:cNvSpPr>
          <p:nvPr userDrawn="1"/>
        </p:nvSpPr>
        <p:spPr>
          <a:xfrm>
            <a:off x="10399665" y="-56272"/>
            <a:ext cx="463216" cy="330815"/>
          </a:xfrm>
          <a:custGeom>
            <a:avLst/>
            <a:gdLst>
              <a:gd name="connsiteX0" fmla="*/ 0 w 463216"/>
              <a:gd name="connsiteY0" fmla="*/ 0 h 330815"/>
              <a:gd name="connsiteX1" fmla="*/ 463216 w 463216"/>
              <a:gd name="connsiteY1" fmla="*/ 0 h 330815"/>
              <a:gd name="connsiteX2" fmla="*/ 319772 w 463216"/>
              <a:gd name="connsiteY2" fmla="*/ 330815 h 330815"/>
              <a:gd name="connsiteX3" fmla="*/ 143444 w 463216"/>
              <a:gd name="connsiteY3" fmla="*/ 330815 h 33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216" h="330815">
                <a:moveTo>
                  <a:pt x="0" y="0"/>
                </a:moveTo>
                <a:lnTo>
                  <a:pt x="463216" y="0"/>
                </a:lnTo>
                <a:lnTo>
                  <a:pt x="319772" y="330815"/>
                </a:lnTo>
                <a:lnTo>
                  <a:pt x="143444" y="330815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14" name="Vrije vorm: vorm 113">
            <a:extLst>
              <a:ext uri="{FF2B5EF4-FFF2-40B4-BE49-F238E27FC236}">
                <a16:creationId xmlns:a16="http://schemas.microsoft.com/office/drawing/2014/main" id="{A1E6C4D1-ECC6-49F2-8998-6156B54162B3}"/>
              </a:ext>
            </a:extLst>
          </p:cNvPr>
          <p:cNvSpPr>
            <a:spLocks/>
          </p:cNvSpPr>
          <p:nvPr userDrawn="1"/>
        </p:nvSpPr>
        <p:spPr>
          <a:xfrm>
            <a:off x="10725753" y="-56271"/>
            <a:ext cx="1116643" cy="999627"/>
          </a:xfrm>
          <a:custGeom>
            <a:avLst/>
            <a:gdLst>
              <a:gd name="connsiteX0" fmla="*/ 0 w 1116643"/>
              <a:gd name="connsiteY0" fmla="*/ 0 h 999627"/>
              <a:gd name="connsiteX1" fmla="*/ 1116643 w 1116643"/>
              <a:gd name="connsiteY1" fmla="*/ 0 h 999627"/>
              <a:gd name="connsiteX2" fmla="*/ 683196 w 1116643"/>
              <a:gd name="connsiteY2" fmla="*/ 999627 h 999627"/>
              <a:gd name="connsiteX3" fmla="*/ 433447 w 1116643"/>
              <a:gd name="connsiteY3" fmla="*/ 999627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643" h="999627">
                <a:moveTo>
                  <a:pt x="0" y="0"/>
                </a:moveTo>
                <a:lnTo>
                  <a:pt x="1116643" y="0"/>
                </a:lnTo>
                <a:lnTo>
                  <a:pt x="683196" y="999627"/>
                </a:lnTo>
                <a:lnTo>
                  <a:pt x="433447" y="999627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15" name="Vrije vorm: vorm 114">
            <a:extLst>
              <a:ext uri="{FF2B5EF4-FFF2-40B4-BE49-F238E27FC236}">
                <a16:creationId xmlns:a16="http://schemas.microsoft.com/office/drawing/2014/main" id="{0B407886-054A-40E1-B490-42939B48E67A}"/>
              </a:ext>
            </a:extLst>
          </p:cNvPr>
          <p:cNvSpPr>
            <a:spLocks/>
          </p:cNvSpPr>
          <p:nvPr userDrawn="1"/>
        </p:nvSpPr>
        <p:spPr>
          <a:xfrm>
            <a:off x="11378749" y="-56273"/>
            <a:ext cx="928390" cy="808250"/>
          </a:xfrm>
          <a:custGeom>
            <a:avLst/>
            <a:gdLst>
              <a:gd name="connsiteX0" fmla="*/ 0 w 928390"/>
              <a:gd name="connsiteY0" fmla="*/ 0 h 808250"/>
              <a:gd name="connsiteX1" fmla="*/ 928390 w 928390"/>
              <a:gd name="connsiteY1" fmla="*/ 0 h 808250"/>
              <a:gd name="connsiteX2" fmla="*/ 577926 w 928390"/>
              <a:gd name="connsiteY2" fmla="*/ 808250 h 808250"/>
              <a:gd name="connsiteX3" fmla="*/ 350464 w 928390"/>
              <a:gd name="connsiteY3" fmla="*/ 808250 h 8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390" h="808250">
                <a:moveTo>
                  <a:pt x="0" y="0"/>
                </a:moveTo>
                <a:lnTo>
                  <a:pt x="928390" y="0"/>
                </a:lnTo>
                <a:lnTo>
                  <a:pt x="577926" y="808250"/>
                </a:lnTo>
                <a:lnTo>
                  <a:pt x="350464" y="80825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16" name="Tijdelijke aanduiding voor tekst 20">
            <a:extLst>
              <a:ext uri="{FF2B5EF4-FFF2-40B4-BE49-F238E27FC236}">
                <a16:creationId xmlns:a16="http://schemas.microsoft.com/office/drawing/2014/main" id="{6C64DF52-40DB-4773-94BB-150D7A654B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230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118" name="Groep 117" hidden="1">
            <a:extLst>
              <a:ext uri="{FF2B5EF4-FFF2-40B4-BE49-F238E27FC236}">
                <a16:creationId xmlns:a16="http://schemas.microsoft.com/office/drawing/2014/main" id="{F2832536-A82B-4078-A4D0-F3C49581513A}"/>
              </a:ext>
            </a:extLst>
          </p:cNvPr>
          <p:cNvGrpSpPr/>
          <p:nvPr userDrawn="1"/>
        </p:nvGrpSpPr>
        <p:grpSpPr>
          <a:xfrm>
            <a:off x="-1203158" y="-1524000"/>
            <a:ext cx="15368337" cy="8797034"/>
            <a:chOff x="-1203158" y="-1524000"/>
            <a:chExt cx="15368337" cy="8797034"/>
          </a:xfrm>
        </p:grpSpPr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F5F0DBB0-CED0-4A13-802B-158619B16D73}"/>
                </a:ext>
              </a:extLst>
            </p:cNvPr>
            <p:cNvCxnSpPr/>
            <p:nvPr userDrawn="1"/>
          </p:nvCxnSpPr>
          <p:spPr>
            <a:xfrm>
              <a:off x="348232" y="-1524000"/>
              <a:ext cx="0" cy="8797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119">
              <a:extLst>
                <a:ext uri="{FF2B5EF4-FFF2-40B4-BE49-F238E27FC236}">
                  <a16:creationId xmlns:a16="http://schemas.microsoft.com/office/drawing/2014/main" id="{3DB7BDA7-F4F3-4D2B-8EC1-0D98DDA19E8E}"/>
                </a:ext>
              </a:extLst>
            </p:cNvPr>
            <p:cNvCxnSpPr/>
            <p:nvPr userDrawn="1"/>
          </p:nvCxnSpPr>
          <p:spPr>
            <a:xfrm>
              <a:off x="11858284" y="-1524000"/>
              <a:ext cx="0" cy="8797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CB77334E-8161-4B80-B64C-AE1B380DF1CF}"/>
                </a:ext>
              </a:extLst>
            </p:cNvPr>
            <p:cNvCxnSpPr/>
            <p:nvPr userDrawn="1"/>
          </p:nvCxnSpPr>
          <p:spPr>
            <a:xfrm flipH="1">
              <a:off x="-1203158" y="1231270"/>
              <a:ext cx="15368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780B47DA-091E-4203-BDB3-D6129F68C4DE}"/>
                </a:ext>
              </a:extLst>
            </p:cNvPr>
            <p:cNvCxnSpPr/>
            <p:nvPr userDrawn="1"/>
          </p:nvCxnSpPr>
          <p:spPr>
            <a:xfrm flipH="1">
              <a:off x="-1203158" y="6529655"/>
              <a:ext cx="15368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E22AEBC9-2A5D-40C2-AA5C-F81DE8AAF3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231" y="6657308"/>
            <a:ext cx="1393824" cy="20069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58A15-C31F-42E7-BFC6-607C99790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13735414-EB3F-45F9-B66C-802B296809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230" y="1548131"/>
            <a:ext cx="11506535" cy="18939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69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M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6" y="2149179"/>
            <a:ext cx="5697294" cy="4014091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4D05-44C4-4B09-AB65-00A6A7EE1378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65097" y="-72956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[M]</a:t>
            </a:r>
          </a:p>
        </p:txBody>
      </p:sp>
      <p:sp>
        <p:nvSpPr>
          <p:cNvPr id="87" name="Tijdelijke aanduiding voor tekst 20">
            <a:extLst>
              <a:ext uri="{FF2B5EF4-FFF2-40B4-BE49-F238E27FC236}">
                <a16:creationId xmlns:a16="http://schemas.microsoft.com/office/drawing/2014/main" id="{E0AC49C8-C235-4885-BD3C-1D2A34FDAC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B5C27-2B5C-4D49-91C0-4FFF27EB76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13DAFC0E-26BE-4061-8FB8-D11241E93F05}"/>
              </a:ext>
            </a:extLst>
          </p:cNvPr>
          <p:cNvSpPr/>
          <p:nvPr userDrawn="1"/>
        </p:nvSpPr>
        <p:spPr>
          <a:xfrm>
            <a:off x="6161098" y="-1738831"/>
            <a:ext cx="3522590" cy="3613589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bg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>
              <a:solidFill>
                <a:schemeClr val="tx1"/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FD453836-0CC0-436F-888B-35F7EC20C908}"/>
              </a:ext>
            </a:extLst>
          </p:cNvPr>
          <p:cNvSpPr/>
          <p:nvPr userDrawn="1"/>
        </p:nvSpPr>
        <p:spPr>
          <a:xfrm>
            <a:off x="8734924" y="-614858"/>
            <a:ext cx="4271212" cy="4394379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577F19B-4C1C-4FA0-A0C3-8A8B89E41A3E}"/>
              </a:ext>
            </a:extLst>
          </p:cNvPr>
          <p:cNvSpPr/>
          <p:nvPr userDrawn="1"/>
        </p:nvSpPr>
        <p:spPr>
          <a:xfrm rot="10800000">
            <a:off x="6603788" y="2159910"/>
            <a:ext cx="4853519" cy="4978335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accent1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A0EEE8F9-B117-4A3A-A878-5FEC3D4BF85D}"/>
              </a:ext>
            </a:extLst>
          </p:cNvPr>
          <p:cNvSpPr/>
          <p:nvPr userDrawn="1"/>
        </p:nvSpPr>
        <p:spPr>
          <a:xfrm rot="10800000">
            <a:off x="9954333" y="3428998"/>
            <a:ext cx="4853519" cy="4978335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23086D1-2C2E-4B04-B7D1-5B19EA1DB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5697296" cy="3587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noProof="0"/>
              <a:t>TITLE OF THIS SLIDE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3F93F67-625C-4AB9-BF13-839D74D2FD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703" y="1733551"/>
            <a:ext cx="569729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5E72BB4D-9E76-429B-9C5B-09A79B1A70B1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9" name="Rechte verbindingslijn 146">
              <a:extLst>
                <a:ext uri="{FF2B5EF4-FFF2-40B4-BE49-F238E27FC236}">
                  <a16:creationId xmlns:a16="http://schemas.microsoft.com/office/drawing/2014/main" id="{F6D21B2A-EC38-464A-9960-C246FA6AD5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3" name="Ovaal 221">
              <a:extLst>
                <a:ext uri="{FF2B5EF4-FFF2-40B4-BE49-F238E27FC236}">
                  <a16:creationId xmlns:a16="http://schemas.microsoft.com/office/drawing/2014/main" id="{08F961E7-2793-4682-B759-96131FCBFBCC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4" name="Ovaal 222">
              <a:extLst>
                <a:ext uri="{FF2B5EF4-FFF2-40B4-BE49-F238E27FC236}">
                  <a16:creationId xmlns:a16="http://schemas.microsoft.com/office/drawing/2014/main" id="{6A45039D-92E0-4D72-98AA-F39E753B65D6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5" name="Ovaal 224">
              <a:extLst>
                <a:ext uri="{FF2B5EF4-FFF2-40B4-BE49-F238E27FC236}">
                  <a16:creationId xmlns:a16="http://schemas.microsoft.com/office/drawing/2014/main" id="{79800578-C0F7-4F00-B16B-A2EA949BD01C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6" name="Ovaal 225">
              <a:extLst>
                <a:ext uri="{FF2B5EF4-FFF2-40B4-BE49-F238E27FC236}">
                  <a16:creationId xmlns:a16="http://schemas.microsoft.com/office/drawing/2014/main" id="{654BB654-C29D-4349-A351-1E0A3647B33E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67" name="Meer informatie">
              <a:extLst>
                <a:ext uri="{FF2B5EF4-FFF2-40B4-BE49-F238E27FC236}">
                  <a16:creationId xmlns:a16="http://schemas.microsoft.com/office/drawing/2014/main" id="{A27A975A-EFFF-49A1-8BFA-FE70D70A3389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5" name="Freeform 101">
                <a:extLst>
                  <a:ext uri="{FF2B5EF4-FFF2-40B4-BE49-F238E27FC236}">
                    <a16:creationId xmlns:a16="http://schemas.microsoft.com/office/drawing/2014/main" id="{0BD2A2E2-6713-4623-B3A6-CE2467F58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6" name="Rechthoek 291">
                <a:extLst>
                  <a:ext uri="{FF2B5EF4-FFF2-40B4-BE49-F238E27FC236}">
                    <a16:creationId xmlns:a16="http://schemas.microsoft.com/office/drawing/2014/main" id="{5E9FDA50-22DD-4B8C-B516-2AEF7701AF55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7" name="Rechte verbindingslijn 292">
                <a:extLst>
                  <a:ext uri="{FF2B5EF4-FFF2-40B4-BE49-F238E27FC236}">
                    <a16:creationId xmlns:a16="http://schemas.microsoft.com/office/drawing/2014/main" id="{0C5D4BE8-F1D0-461C-BEDB-467FD9E238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8" name="Rechthoek 227">
              <a:extLst>
                <a:ext uri="{FF2B5EF4-FFF2-40B4-BE49-F238E27FC236}">
                  <a16:creationId xmlns:a16="http://schemas.microsoft.com/office/drawing/2014/main" id="{B4704A8C-9C20-4FB1-BE1B-2C16A88102D7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69" name="Ovaal 228">
              <a:extLst>
                <a:ext uri="{FF2B5EF4-FFF2-40B4-BE49-F238E27FC236}">
                  <a16:creationId xmlns:a16="http://schemas.microsoft.com/office/drawing/2014/main" id="{F7299A78-C330-433A-9955-6A6D443E6A80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0" name="Rechte verbindingslijn 229">
              <a:extLst>
                <a:ext uri="{FF2B5EF4-FFF2-40B4-BE49-F238E27FC236}">
                  <a16:creationId xmlns:a16="http://schemas.microsoft.com/office/drawing/2014/main" id="{43467BDF-2D3F-464A-A233-90FDBFD9E8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2" name="Groep 230">
              <a:extLst>
                <a:ext uri="{FF2B5EF4-FFF2-40B4-BE49-F238E27FC236}">
                  <a16:creationId xmlns:a16="http://schemas.microsoft.com/office/drawing/2014/main" id="{1E87F87C-C02C-4395-8FA3-6E9CF16FB3E5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3" name="Rechthoek 238">
                <a:extLst>
                  <a:ext uri="{FF2B5EF4-FFF2-40B4-BE49-F238E27FC236}">
                    <a16:creationId xmlns:a16="http://schemas.microsoft.com/office/drawing/2014/main" id="{8A177949-58DF-4282-9589-C02E2755BA8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4" name="Rechte verbindingslijn 239">
                <a:extLst>
                  <a:ext uri="{FF2B5EF4-FFF2-40B4-BE49-F238E27FC236}">
                    <a16:creationId xmlns:a16="http://schemas.microsoft.com/office/drawing/2014/main" id="{002ECC1D-CB89-4ECF-9D13-DAE3B95F4B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Rechte verbindingslijn 240">
                <a:extLst>
                  <a:ext uri="{FF2B5EF4-FFF2-40B4-BE49-F238E27FC236}">
                    <a16:creationId xmlns:a16="http://schemas.microsoft.com/office/drawing/2014/main" id="{5DEC515C-89A3-4012-8358-7F23C81EB3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hthoek 241">
                <a:extLst>
                  <a:ext uri="{FF2B5EF4-FFF2-40B4-BE49-F238E27FC236}">
                    <a16:creationId xmlns:a16="http://schemas.microsoft.com/office/drawing/2014/main" id="{73AC783B-12E7-460E-892C-E4FD4671A68D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7" name="Groep 242">
                <a:extLst>
                  <a:ext uri="{FF2B5EF4-FFF2-40B4-BE49-F238E27FC236}">
                    <a16:creationId xmlns:a16="http://schemas.microsoft.com/office/drawing/2014/main" id="{1E3D841E-3655-4CA1-9E25-6A1CC4EB3BA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6" name="Groep 281">
                  <a:extLst>
                    <a:ext uri="{FF2B5EF4-FFF2-40B4-BE49-F238E27FC236}">
                      <a16:creationId xmlns:a16="http://schemas.microsoft.com/office/drawing/2014/main" id="{44C5A1A3-4774-496D-A77F-D0EF7E3B86E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0" name="Rechte verbindingslijn 285">
                    <a:extLst>
                      <a:ext uri="{FF2B5EF4-FFF2-40B4-BE49-F238E27FC236}">
                        <a16:creationId xmlns:a16="http://schemas.microsoft.com/office/drawing/2014/main" id="{F87C5960-5807-445A-9626-73C7EEF79B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86">
                    <a:extLst>
                      <a:ext uri="{FF2B5EF4-FFF2-40B4-BE49-F238E27FC236}">
                        <a16:creationId xmlns:a16="http://schemas.microsoft.com/office/drawing/2014/main" id="{74B9E16E-8E39-4701-89E7-5CBB8CA605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7">
                    <a:extLst>
                      <a:ext uri="{FF2B5EF4-FFF2-40B4-BE49-F238E27FC236}">
                        <a16:creationId xmlns:a16="http://schemas.microsoft.com/office/drawing/2014/main" id="{B64318B9-6AE0-4FB6-A2DE-1285D71A60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8">
                    <a:extLst>
                      <a:ext uri="{FF2B5EF4-FFF2-40B4-BE49-F238E27FC236}">
                        <a16:creationId xmlns:a16="http://schemas.microsoft.com/office/drawing/2014/main" id="{357C1064-4935-4B78-9278-9303CAE310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9">
                    <a:extLst>
                      <a:ext uri="{FF2B5EF4-FFF2-40B4-BE49-F238E27FC236}">
                        <a16:creationId xmlns:a16="http://schemas.microsoft.com/office/drawing/2014/main" id="{4C42B7D1-B3C8-421C-9D35-F69FEF92D6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7" name="Groep 282">
                  <a:extLst>
                    <a:ext uri="{FF2B5EF4-FFF2-40B4-BE49-F238E27FC236}">
                      <a16:creationId xmlns:a16="http://schemas.microsoft.com/office/drawing/2014/main" id="{D7851EBD-7961-460D-873A-ADD1A85F7C7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8" name="Rechthoek 283">
                    <a:extLst>
                      <a:ext uri="{FF2B5EF4-FFF2-40B4-BE49-F238E27FC236}">
                        <a16:creationId xmlns:a16="http://schemas.microsoft.com/office/drawing/2014/main" id="{A18AAC9C-F961-4B64-BCF2-782C1AA459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Pijl: punthaak 284">
                    <a:extLst>
                      <a:ext uri="{FF2B5EF4-FFF2-40B4-BE49-F238E27FC236}">
                        <a16:creationId xmlns:a16="http://schemas.microsoft.com/office/drawing/2014/main" id="{B8AE1C1F-E037-44BE-83EA-5858F3CF5A5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8" name="Groep 243">
                <a:extLst>
                  <a:ext uri="{FF2B5EF4-FFF2-40B4-BE49-F238E27FC236}">
                    <a16:creationId xmlns:a16="http://schemas.microsoft.com/office/drawing/2014/main" id="{77F53063-1E91-4E13-9C8C-B1719A2A782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7" name="Groep 272">
                  <a:extLst>
                    <a:ext uri="{FF2B5EF4-FFF2-40B4-BE49-F238E27FC236}">
                      <a16:creationId xmlns:a16="http://schemas.microsoft.com/office/drawing/2014/main" id="{5BCDF7AF-43DA-4B81-989F-3AE9C537D32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1" name="Rechte verbindingslijn 276">
                    <a:extLst>
                      <a:ext uri="{FF2B5EF4-FFF2-40B4-BE49-F238E27FC236}">
                        <a16:creationId xmlns:a16="http://schemas.microsoft.com/office/drawing/2014/main" id="{E891482E-9E38-4CF8-9E39-E4963FBD7A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77">
                    <a:extLst>
                      <a:ext uri="{FF2B5EF4-FFF2-40B4-BE49-F238E27FC236}">
                        <a16:creationId xmlns:a16="http://schemas.microsoft.com/office/drawing/2014/main" id="{84A172A9-E396-4136-9275-BB5F439DBD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8">
                    <a:extLst>
                      <a:ext uri="{FF2B5EF4-FFF2-40B4-BE49-F238E27FC236}">
                        <a16:creationId xmlns:a16="http://schemas.microsoft.com/office/drawing/2014/main" id="{E5F3EDC5-A5B6-4BA8-9CA2-7AD6D9B861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9">
                    <a:extLst>
                      <a:ext uri="{FF2B5EF4-FFF2-40B4-BE49-F238E27FC236}">
                        <a16:creationId xmlns:a16="http://schemas.microsoft.com/office/drawing/2014/main" id="{C693B89A-67A0-422B-BEB4-5E1799D364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80">
                    <a:extLst>
                      <a:ext uri="{FF2B5EF4-FFF2-40B4-BE49-F238E27FC236}">
                        <a16:creationId xmlns:a16="http://schemas.microsoft.com/office/drawing/2014/main" id="{2C0E8495-541F-4EC9-A79F-ACAB4DBC52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8" name="Groep 273">
                  <a:extLst>
                    <a:ext uri="{FF2B5EF4-FFF2-40B4-BE49-F238E27FC236}">
                      <a16:creationId xmlns:a16="http://schemas.microsoft.com/office/drawing/2014/main" id="{976D21D1-29AC-4A18-A804-82653CB65DB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9" name="Rechthoek 274">
                    <a:extLst>
                      <a:ext uri="{FF2B5EF4-FFF2-40B4-BE49-F238E27FC236}">
                        <a16:creationId xmlns:a16="http://schemas.microsoft.com/office/drawing/2014/main" id="{F6B0491B-5BCF-405F-85FE-6E59A5A1BC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Pijl: punthaak 275">
                    <a:extLst>
                      <a:ext uri="{FF2B5EF4-FFF2-40B4-BE49-F238E27FC236}">
                        <a16:creationId xmlns:a16="http://schemas.microsoft.com/office/drawing/2014/main" id="{7CFA1274-14C3-4C90-BE4D-AE770BE088E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9" name="Rechte verbindingslijn 244">
                <a:extLst>
                  <a:ext uri="{FF2B5EF4-FFF2-40B4-BE49-F238E27FC236}">
                    <a16:creationId xmlns:a16="http://schemas.microsoft.com/office/drawing/2014/main" id="{BD329D5E-0CCB-4396-916D-DFABD69FA0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245">
                <a:extLst>
                  <a:ext uri="{FF2B5EF4-FFF2-40B4-BE49-F238E27FC236}">
                    <a16:creationId xmlns:a16="http://schemas.microsoft.com/office/drawing/2014/main" id="{23C69C22-4406-4346-9CD0-84B43C89EB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1" name="Groep 246">
                <a:extLst>
                  <a:ext uri="{FF2B5EF4-FFF2-40B4-BE49-F238E27FC236}">
                    <a16:creationId xmlns:a16="http://schemas.microsoft.com/office/drawing/2014/main" id="{0CF7AE86-EFC1-4AD0-913A-C5DE991CE27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6" name="Rechthoek 261">
                  <a:extLst>
                    <a:ext uri="{FF2B5EF4-FFF2-40B4-BE49-F238E27FC236}">
                      <a16:creationId xmlns:a16="http://schemas.microsoft.com/office/drawing/2014/main" id="{C243EC58-E243-42DB-A243-5705588E62B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7" name="Groep 262">
                  <a:extLst>
                    <a:ext uri="{FF2B5EF4-FFF2-40B4-BE49-F238E27FC236}">
                      <a16:creationId xmlns:a16="http://schemas.microsoft.com/office/drawing/2014/main" id="{1317BA48-1F3E-43A4-AEC9-306E8E69162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8" name="Groep 263">
                    <a:extLst>
                      <a:ext uri="{FF2B5EF4-FFF2-40B4-BE49-F238E27FC236}">
                        <a16:creationId xmlns:a16="http://schemas.microsoft.com/office/drawing/2014/main" id="{DE24AA10-13ED-4BEA-9D4E-75A7D9B65B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2" name="Rechte verbindingslijn 267">
                      <a:extLst>
                        <a:ext uri="{FF2B5EF4-FFF2-40B4-BE49-F238E27FC236}">
                          <a16:creationId xmlns:a16="http://schemas.microsoft.com/office/drawing/2014/main" id="{117C1F28-7B94-4BD0-AA61-A3BFDFDCAE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68">
                      <a:extLst>
                        <a:ext uri="{FF2B5EF4-FFF2-40B4-BE49-F238E27FC236}">
                          <a16:creationId xmlns:a16="http://schemas.microsoft.com/office/drawing/2014/main" id="{46A95C51-7F54-4036-966A-78BF1312D3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69">
                      <a:extLst>
                        <a:ext uri="{FF2B5EF4-FFF2-40B4-BE49-F238E27FC236}">
                          <a16:creationId xmlns:a16="http://schemas.microsoft.com/office/drawing/2014/main" id="{619F3F3A-F37E-4FBE-82D2-6096E5C39A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70">
                      <a:extLst>
                        <a:ext uri="{FF2B5EF4-FFF2-40B4-BE49-F238E27FC236}">
                          <a16:creationId xmlns:a16="http://schemas.microsoft.com/office/drawing/2014/main" id="{F4D68CCA-4693-4663-A241-27DC10228C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71">
                      <a:extLst>
                        <a:ext uri="{FF2B5EF4-FFF2-40B4-BE49-F238E27FC236}">
                          <a16:creationId xmlns:a16="http://schemas.microsoft.com/office/drawing/2014/main" id="{A4A9847B-5AD0-4569-9ACD-3EBA1DD494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9" name="Groep 264">
                    <a:extLst>
                      <a:ext uri="{FF2B5EF4-FFF2-40B4-BE49-F238E27FC236}">
                        <a16:creationId xmlns:a16="http://schemas.microsoft.com/office/drawing/2014/main" id="{9A0DF98F-795A-4BA9-9F35-9FCF1F2415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0" name="Rechthoek 265">
                      <a:extLst>
                        <a:ext uri="{FF2B5EF4-FFF2-40B4-BE49-F238E27FC236}">
                          <a16:creationId xmlns:a16="http://schemas.microsoft.com/office/drawing/2014/main" id="{9F78F009-7400-475E-8BFC-BE64B4B9CF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1" name="Pijl: punthaak 266">
                      <a:extLst>
                        <a:ext uri="{FF2B5EF4-FFF2-40B4-BE49-F238E27FC236}">
                          <a16:creationId xmlns:a16="http://schemas.microsoft.com/office/drawing/2014/main" id="{2016CB1A-F618-4B42-9393-EE0D84B3314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2" name="Groep 247">
                <a:extLst>
                  <a:ext uri="{FF2B5EF4-FFF2-40B4-BE49-F238E27FC236}">
                    <a16:creationId xmlns:a16="http://schemas.microsoft.com/office/drawing/2014/main" id="{A602E67A-6ED9-4D2C-834A-E768A5765DD0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5" name="Rechthoek 250">
                  <a:extLst>
                    <a:ext uri="{FF2B5EF4-FFF2-40B4-BE49-F238E27FC236}">
                      <a16:creationId xmlns:a16="http://schemas.microsoft.com/office/drawing/2014/main" id="{3E4B1440-DFED-497E-BA82-DAA2968C450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6" name="Groep 251">
                  <a:extLst>
                    <a:ext uri="{FF2B5EF4-FFF2-40B4-BE49-F238E27FC236}">
                      <a16:creationId xmlns:a16="http://schemas.microsoft.com/office/drawing/2014/main" id="{3C98F3BA-3879-458F-8E1F-73C760B9ACA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7" name="Groep 252">
                    <a:extLst>
                      <a:ext uri="{FF2B5EF4-FFF2-40B4-BE49-F238E27FC236}">
                        <a16:creationId xmlns:a16="http://schemas.microsoft.com/office/drawing/2014/main" id="{CB0482AE-89E7-41D6-B32B-A792BE83D8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1" name="Rechte verbindingslijn 256">
                      <a:extLst>
                        <a:ext uri="{FF2B5EF4-FFF2-40B4-BE49-F238E27FC236}">
                          <a16:creationId xmlns:a16="http://schemas.microsoft.com/office/drawing/2014/main" id="{8B6FF5A5-57C8-4EF2-9700-D4ABD0B311D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57">
                      <a:extLst>
                        <a:ext uri="{FF2B5EF4-FFF2-40B4-BE49-F238E27FC236}">
                          <a16:creationId xmlns:a16="http://schemas.microsoft.com/office/drawing/2014/main" id="{FAF7597D-3083-41F5-B774-95C70C64BF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8">
                      <a:extLst>
                        <a:ext uri="{FF2B5EF4-FFF2-40B4-BE49-F238E27FC236}">
                          <a16:creationId xmlns:a16="http://schemas.microsoft.com/office/drawing/2014/main" id="{76AB9BB0-B9FB-4FD2-9E37-7A67BB77D0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9">
                      <a:extLst>
                        <a:ext uri="{FF2B5EF4-FFF2-40B4-BE49-F238E27FC236}">
                          <a16:creationId xmlns:a16="http://schemas.microsoft.com/office/drawing/2014/main" id="{D430651F-94A1-4F17-9682-42A9A07039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60">
                      <a:extLst>
                        <a:ext uri="{FF2B5EF4-FFF2-40B4-BE49-F238E27FC236}">
                          <a16:creationId xmlns:a16="http://schemas.microsoft.com/office/drawing/2014/main" id="{BA9292F8-1004-481C-A954-8035C45B23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8" name="Groep 253">
                    <a:extLst>
                      <a:ext uri="{FF2B5EF4-FFF2-40B4-BE49-F238E27FC236}">
                        <a16:creationId xmlns:a16="http://schemas.microsoft.com/office/drawing/2014/main" id="{CC92F79B-55D6-41A5-B161-F3EC7234EEB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9" name="Rechthoek 254">
                      <a:extLst>
                        <a:ext uri="{FF2B5EF4-FFF2-40B4-BE49-F238E27FC236}">
                          <a16:creationId xmlns:a16="http://schemas.microsoft.com/office/drawing/2014/main" id="{BE45B672-774F-40B1-A602-86F57793A4B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0" name="Pijl: punthaak 255">
                      <a:extLst>
                        <a:ext uri="{FF2B5EF4-FFF2-40B4-BE49-F238E27FC236}">
                          <a16:creationId xmlns:a16="http://schemas.microsoft.com/office/drawing/2014/main" id="{7DE08D09-4F47-4D31-A034-DB6DCA3F266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3" name="Rechthoek 248">
                <a:extLst>
                  <a:ext uri="{FF2B5EF4-FFF2-40B4-BE49-F238E27FC236}">
                    <a16:creationId xmlns:a16="http://schemas.microsoft.com/office/drawing/2014/main" id="{8F668EED-8A30-4B8A-B788-D7874F7D602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4" name="Rechthoek 249">
                <a:extLst>
                  <a:ext uri="{FF2B5EF4-FFF2-40B4-BE49-F238E27FC236}">
                    <a16:creationId xmlns:a16="http://schemas.microsoft.com/office/drawing/2014/main" id="{1DCE662E-4457-400D-BC04-56A3F267B74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4" name="Rechte verbindingslijn 231">
              <a:extLst>
                <a:ext uri="{FF2B5EF4-FFF2-40B4-BE49-F238E27FC236}">
                  <a16:creationId xmlns:a16="http://schemas.microsoft.com/office/drawing/2014/main" id="{6CBCC5AC-8279-4963-AA96-CD385C48C2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Ovaal 232">
              <a:extLst>
                <a:ext uri="{FF2B5EF4-FFF2-40B4-BE49-F238E27FC236}">
                  <a16:creationId xmlns:a16="http://schemas.microsoft.com/office/drawing/2014/main" id="{30D72AFF-0C1E-40BE-8E33-671AC0B06DAB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8" name="Ovaal 233">
              <a:extLst>
                <a:ext uri="{FF2B5EF4-FFF2-40B4-BE49-F238E27FC236}">
                  <a16:creationId xmlns:a16="http://schemas.microsoft.com/office/drawing/2014/main" id="{32C576A6-DBEC-4B3D-8C3A-52E640A8B7D2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9" name="Ovaal 234">
              <a:extLst>
                <a:ext uri="{FF2B5EF4-FFF2-40B4-BE49-F238E27FC236}">
                  <a16:creationId xmlns:a16="http://schemas.microsoft.com/office/drawing/2014/main" id="{384344BA-B092-4E9A-9296-9525F6F5573F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0" name="Ovaal 235">
              <a:extLst>
                <a:ext uri="{FF2B5EF4-FFF2-40B4-BE49-F238E27FC236}">
                  <a16:creationId xmlns:a16="http://schemas.microsoft.com/office/drawing/2014/main" id="{D8D64299-F768-4E9E-B326-4A85D5D3EA2B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1" name="Rechthoek 236">
              <a:extLst>
                <a:ext uri="{FF2B5EF4-FFF2-40B4-BE49-F238E27FC236}">
                  <a16:creationId xmlns:a16="http://schemas.microsoft.com/office/drawing/2014/main" id="{1873148E-8B6F-4DED-B2A4-9AB8CE30F1A2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2" name="Rechthoek 237">
              <a:extLst>
                <a:ext uri="{FF2B5EF4-FFF2-40B4-BE49-F238E27FC236}">
                  <a16:creationId xmlns:a16="http://schemas.microsoft.com/office/drawing/2014/main" id="{9984C164-B2A5-4AE2-825E-806FBCA8DDFE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8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E013-00BB-46E9-A136-50518962A364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 ONLY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AC2BCB-48B0-479E-B5CB-2C4D485A1843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912446-C042-4B76-ACBF-704A46501D63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CB73C2-9C89-422D-AB90-00DD7D3C3144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3834522-5796-413D-9D8B-CFB5A2886FD0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95" name="Text Placeholder 8">
            <a:extLst>
              <a:ext uri="{FF2B5EF4-FFF2-40B4-BE49-F238E27FC236}">
                <a16:creationId xmlns:a16="http://schemas.microsoft.com/office/drawing/2014/main" id="{456A47D9-7B60-4047-B1DF-E4182600DC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AE51354-86E3-4155-8976-63E66DB1F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10955096" cy="358775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TITLE OF THIS SLIDE</a:t>
            </a:r>
          </a:p>
        </p:txBody>
      </p:sp>
      <p:grpSp>
        <p:nvGrpSpPr>
          <p:cNvPr id="86" name="INSTRUCTION">
            <a:extLst>
              <a:ext uri="{FF2B5EF4-FFF2-40B4-BE49-F238E27FC236}">
                <a16:creationId xmlns:a16="http://schemas.microsoft.com/office/drawing/2014/main" id="{78932894-DB8F-472B-97AA-8D11E541702F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7" name="Rechte verbindingslijn 146">
              <a:extLst>
                <a:ext uri="{FF2B5EF4-FFF2-40B4-BE49-F238E27FC236}">
                  <a16:creationId xmlns:a16="http://schemas.microsoft.com/office/drawing/2014/main" id="{11BA9FB0-795C-4F31-911A-DA66469D59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88" name="Ovaal 221">
              <a:extLst>
                <a:ext uri="{FF2B5EF4-FFF2-40B4-BE49-F238E27FC236}">
                  <a16:creationId xmlns:a16="http://schemas.microsoft.com/office/drawing/2014/main" id="{9C4951EF-1153-4316-95E9-57900BC4EAA1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89" name="Ovaal 222">
              <a:extLst>
                <a:ext uri="{FF2B5EF4-FFF2-40B4-BE49-F238E27FC236}">
                  <a16:creationId xmlns:a16="http://schemas.microsoft.com/office/drawing/2014/main" id="{1824429B-7E45-4C1F-B765-CB305DD4E337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90" name="Ovaal 224">
              <a:extLst>
                <a:ext uri="{FF2B5EF4-FFF2-40B4-BE49-F238E27FC236}">
                  <a16:creationId xmlns:a16="http://schemas.microsoft.com/office/drawing/2014/main" id="{9016A2D3-036F-403D-B278-2F76F9975E58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93" name="Ovaal 225">
              <a:extLst>
                <a:ext uri="{FF2B5EF4-FFF2-40B4-BE49-F238E27FC236}">
                  <a16:creationId xmlns:a16="http://schemas.microsoft.com/office/drawing/2014/main" id="{64151E01-6497-4A2C-B125-99E58A113921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96" name="Meer informatie">
              <a:extLst>
                <a:ext uri="{FF2B5EF4-FFF2-40B4-BE49-F238E27FC236}">
                  <a16:creationId xmlns:a16="http://schemas.microsoft.com/office/drawing/2014/main" id="{BDF3F82C-198D-4871-ACA4-00BF2AF54A49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3" name="Freeform 101">
                <a:extLst>
                  <a:ext uri="{FF2B5EF4-FFF2-40B4-BE49-F238E27FC236}">
                    <a16:creationId xmlns:a16="http://schemas.microsoft.com/office/drawing/2014/main" id="{E8A571DE-51AE-480C-A530-D4D187AD4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4" name="Rechthoek 291">
                <a:extLst>
                  <a:ext uri="{FF2B5EF4-FFF2-40B4-BE49-F238E27FC236}">
                    <a16:creationId xmlns:a16="http://schemas.microsoft.com/office/drawing/2014/main" id="{5A53974F-CAF2-47F5-B04A-AAB0E00C0C6B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5" name="Rechte verbindingslijn 292">
                <a:extLst>
                  <a:ext uri="{FF2B5EF4-FFF2-40B4-BE49-F238E27FC236}">
                    <a16:creationId xmlns:a16="http://schemas.microsoft.com/office/drawing/2014/main" id="{F6D7054A-BA23-4769-BADE-C4B1071B17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0" name="Rechthoek 227">
              <a:extLst>
                <a:ext uri="{FF2B5EF4-FFF2-40B4-BE49-F238E27FC236}">
                  <a16:creationId xmlns:a16="http://schemas.microsoft.com/office/drawing/2014/main" id="{174D14FC-B96C-4FAA-ADD2-D78C971132F7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1" name="Ovaal 228">
              <a:extLst>
                <a:ext uri="{FF2B5EF4-FFF2-40B4-BE49-F238E27FC236}">
                  <a16:creationId xmlns:a16="http://schemas.microsoft.com/office/drawing/2014/main" id="{04D93411-F099-4E71-9ED0-CF1E75162103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2" name="Rechte verbindingslijn 229">
              <a:extLst>
                <a:ext uri="{FF2B5EF4-FFF2-40B4-BE49-F238E27FC236}">
                  <a16:creationId xmlns:a16="http://schemas.microsoft.com/office/drawing/2014/main" id="{BE6730A2-8D8E-41A3-9074-A574B2E01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3" name="Groep 230">
              <a:extLst>
                <a:ext uri="{FF2B5EF4-FFF2-40B4-BE49-F238E27FC236}">
                  <a16:creationId xmlns:a16="http://schemas.microsoft.com/office/drawing/2014/main" id="{15109B1F-12D1-4DD1-A824-F16D2B1DB9DE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1" name="Rechthoek 238">
                <a:extLst>
                  <a:ext uri="{FF2B5EF4-FFF2-40B4-BE49-F238E27FC236}">
                    <a16:creationId xmlns:a16="http://schemas.microsoft.com/office/drawing/2014/main" id="{84A99036-714D-4780-809F-857817EB28F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2" name="Rechte verbindingslijn 239">
                <a:extLst>
                  <a:ext uri="{FF2B5EF4-FFF2-40B4-BE49-F238E27FC236}">
                    <a16:creationId xmlns:a16="http://schemas.microsoft.com/office/drawing/2014/main" id="{74734764-8B5B-4678-BFD7-96920CC6A9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Rechte verbindingslijn 240">
                <a:extLst>
                  <a:ext uri="{FF2B5EF4-FFF2-40B4-BE49-F238E27FC236}">
                    <a16:creationId xmlns:a16="http://schemas.microsoft.com/office/drawing/2014/main" id="{DF61F5EB-58AF-4533-A8B2-EB4C9CB093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hthoek 241">
                <a:extLst>
                  <a:ext uri="{FF2B5EF4-FFF2-40B4-BE49-F238E27FC236}">
                    <a16:creationId xmlns:a16="http://schemas.microsoft.com/office/drawing/2014/main" id="{7C63A169-7DF3-4847-9ACA-3AD39AFB0AD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5" name="Groep 242">
                <a:extLst>
                  <a:ext uri="{FF2B5EF4-FFF2-40B4-BE49-F238E27FC236}">
                    <a16:creationId xmlns:a16="http://schemas.microsoft.com/office/drawing/2014/main" id="{86429440-3308-4054-838D-A871B0164BC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4" name="Groep 281">
                  <a:extLst>
                    <a:ext uri="{FF2B5EF4-FFF2-40B4-BE49-F238E27FC236}">
                      <a16:creationId xmlns:a16="http://schemas.microsoft.com/office/drawing/2014/main" id="{BF3F7510-7643-431D-9F71-53ED8D8B4F7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8" name="Rechte verbindingslijn 285">
                    <a:extLst>
                      <a:ext uri="{FF2B5EF4-FFF2-40B4-BE49-F238E27FC236}">
                        <a16:creationId xmlns:a16="http://schemas.microsoft.com/office/drawing/2014/main" id="{056B8AD2-451F-466B-B1AA-30503E24FD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86">
                    <a:extLst>
                      <a:ext uri="{FF2B5EF4-FFF2-40B4-BE49-F238E27FC236}">
                        <a16:creationId xmlns:a16="http://schemas.microsoft.com/office/drawing/2014/main" id="{57FFFB09-6B8D-4661-9803-89601C8334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87">
                    <a:extLst>
                      <a:ext uri="{FF2B5EF4-FFF2-40B4-BE49-F238E27FC236}">
                        <a16:creationId xmlns:a16="http://schemas.microsoft.com/office/drawing/2014/main" id="{DB80DB7E-9D9A-4E41-9C20-912DF25F87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88">
                    <a:extLst>
                      <a:ext uri="{FF2B5EF4-FFF2-40B4-BE49-F238E27FC236}">
                        <a16:creationId xmlns:a16="http://schemas.microsoft.com/office/drawing/2014/main" id="{DE308D1C-ABA6-4137-BC98-2602D237F5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9">
                    <a:extLst>
                      <a:ext uri="{FF2B5EF4-FFF2-40B4-BE49-F238E27FC236}">
                        <a16:creationId xmlns:a16="http://schemas.microsoft.com/office/drawing/2014/main" id="{82444C8B-080B-4CB1-A114-A3B2AF932B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5" name="Groep 282">
                  <a:extLst>
                    <a:ext uri="{FF2B5EF4-FFF2-40B4-BE49-F238E27FC236}">
                      <a16:creationId xmlns:a16="http://schemas.microsoft.com/office/drawing/2014/main" id="{E030220E-A99C-4F90-B4EB-90BCEFDD4F6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6" name="Rechthoek 283">
                    <a:extLst>
                      <a:ext uri="{FF2B5EF4-FFF2-40B4-BE49-F238E27FC236}">
                        <a16:creationId xmlns:a16="http://schemas.microsoft.com/office/drawing/2014/main" id="{8CCF532D-3749-46A4-B383-59952E1C51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Pijl: punthaak 284">
                    <a:extLst>
                      <a:ext uri="{FF2B5EF4-FFF2-40B4-BE49-F238E27FC236}">
                        <a16:creationId xmlns:a16="http://schemas.microsoft.com/office/drawing/2014/main" id="{4BE80333-D52E-4380-BD34-A70F83B8CD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6" name="Groep 243">
                <a:extLst>
                  <a:ext uri="{FF2B5EF4-FFF2-40B4-BE49-F238E27FC236}">
                    <a16:creationId xmlns:a16="http://schemas.microsoft.com/office/drawing/2014/main" id="{0DB1A6C4-B3BD-4EAE-A721-DE95E88B700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5" name="Groep 272">
                  <a:extLst>
                    <a:ext uri="{FF2B5EF4-FFF2-40B4-BE49-F238E27FC236}">
                      <a16:creationId xmlns:a16="http://schemas.microsoft.com/office/drawing/2014/main" id="{36441973-2B3A-4C8C-ADDD-D901E5D1ED8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19" name="Rechte verbindingslijn 276">
                    <a:extLst>
                      <a:ext uri="{FF2B5EF4-FFF2-40B4-BE49-F238E27FC236}">
                        <a16:creationId xmlns:a16="http://schemas.microsoft.com/office/drawing/2014/main" id="{9A38F096-C08B-4456-B5F5-30D5284724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77">
                    <a:extLst>
                      <a:ext uri="{FF2B5EF4-FFF2-40B4-BE49-F238E27FC236}">
                        <a16:creationId xmlns:a16="http://schemas.microsoft.com/office/drawing/2014/main" id="{69790EC1-CCBC-4E6C-A6B0-3BCDD8E04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78">
                    <a:extLst>
                      <a:ext uri="{FF2B5EF4-FFF2-40B4-BE49-F238E27FC236}">
                        <a16:creationId xmlns:a16="http://schemas.microsoft.com/office/drawing/2014/main" id="{AAD81650-E781-4526-84A2-20D4C4632A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79">
                    <a:extLst>
                      <a:ext uri="{FF2B5EF4-FFF2-40B4-BE49-F238E27FC236}">
                        <a16:creationId xmlns:a16="http://schemas.microsoft.com/office/drawing/2014/main" id="{D0333240-BD53-480F-951F-1242BF1B32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80">
                    <a:extLst>
                      <a:ext uri="{FF2B5EF4-FFF2-40B4-BE49-F238E27FC236}">
                        <a16:creationId xmlns:a16="http://schemas.microsoft.com/office/drawing/2014/main" id="{370A5D39-E549-4915-9D3E-50F8533937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6" name="Groep 273">
                  <a:extLst>
                    <a:ext uri="{FF2B5EF4-FFF2-40B4-BE49-F238E27FC236}">
                      <a16:creationId xmlns:a16="http://schemas.microsoft.com/office/drawing/2014/main" id="{3102E27C-4046-4B61-8B05-F08691C0325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7" name="Rechthoek 274">
                    <a:extLst>
                      <a:ext uri="{FF2B5EF4-FFF2-40B4-BE49-F238E27FC236}">
                        <a16:creationId xmlns:a16="http://schemas.microsoft.com/office/drawing/2014/main" id="{71E2FACB-7AB8-4FED-BFD3-55E5730D3BA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8" name="Pijl: punthaak 275">
                    <a:extLst>
                      <a:ext uri="{FF2B5EF4-FFF2-40B4-BE49-F238E27FC236}">
                        <a16:creationId xmlns:a16="http://schemas.microsoft.com/office/drawing/2014/main" id="{6F046FDE-CEF1-4373-AD7D-48F1976EFB8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7" name="Rechte verbindingslijn 244">
                <a:extLst>
                  <a:ext uri="{FF2B5EF4-FFF2-40B4-BE49-F238E27FC236}">
                    <a16:creationId xmlns:a16="http://schemas.microsoft.com/office/drawing/2014/main" id="{608A5145-4C3E-440C-93C7-40537A59E1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8" name="Rechte verbindingslijn 245">
                <a:extLst>
                  <a:ext uri="{FF2B5EF4-FFF2-40B4-BE49-F238E27FC236}">
                    <a16:creationId xmlns:a16="http://schemas.microsoft.com/office/drawing/2014/main" id="{E39D7632-C100-4F4D-BD22-BAC24AA8D7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9" name="Groep 246">
                <a:extLst>
                  <a:ext uri="{FF2B5EF4-FFF2-40B4-BE49-F238E27FC236}">
                    <a16:creationId xmlns:a16="http://schemas.microsoft.com/office/drawing/2014/main" id="{FEFAF616-9A68-4F6E-9570-A6AB114C634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4" name="Rechthoek 261">
                  <a:extLst>
                    <a:ext uri="{FF2B5EF4-FFF2-40B4-BE49-F238E27FC236}">
                      <a16:creationId xmlns:a16="http://schemas.microsoft.com/office/drawing/2014/main" id="{5F579C0D-089C-47C1-A035-60A5229EF39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5" name="Groep 262">
                  <a:extLst>
                    <a:ext uri="{FF2B5EF4-FFF2-40B4-BE49-F238E27FC236}">
                      <a16:creationId xmlns:a16="http://schemas.microsoft.com/office/drawing/2014/main" id="{F08687B9-2FD1-494B-A15B-7994F759667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6" name="Groep 263">
                    <a:extLst>
                      <a:ext uri="{FF2B5EF4-FFF2-40B4-BE49-F238E27FC236}">
                        <a16:creationId xmlns:a16="http://schemas.microsoft.com/office/drawing/2014/main" id="{221673FD-4F9C-46ED-B82D-DA42A129834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0" name="Rechte verbindingslijn 267">
                      <a:extLst>
                        <a:ext uri="{FF2B5EF4-FFF2-40B4-BE49-F238E27FC236}">
                          <a16:creationId xmlns:a16="http://schemas.microsoft.com/office/drawing/2014/main" id="{D18482D0-F74A-476B-9F7C-8CA3DB4C51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68">
                      <a:extLst>
                        <a:ext uri="{FF2B5EF4-FFF2-40B4-BE49-F238E27FC236}">
                          <a16:creationId xmlns:a16="http://schemas.microsoft.com/office/drawing/2014/main" id="{447B2C89-5078-44D1-8618-F60E140043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69">
                      <a:extLst>
                        <a:ext uri="{FF2B5EF4-FFF2-40B4-BE49-F238E27FC236}">
                          <a16:creationId xmlns:a16="http://schemas.microsoft.com/office/drawing/2014/main" id="{65BAD43B-E346-4CE3-9C2C-17BD56B4EA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70">
                      <a:extLst>
                        <a:ext uri="{FF2B5EF4-FFF2-40B4-BE49-F238E27FC236}">
                          <a16:creationId xmlns:a16="http://schemas.microsoft.com/office/drawing/2014/main" id="{0C10A008-281C-4916-BE40-33A24973D58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71">
                      <a:extLst>
                        <a:ext uri="{FF2B5EF4-FFF2-40B4-BE49-F238E27FC236}">
                          <a16:creationId xmlns:a16="http://schemas.microsoft.com/office/drawing/2014/main" id="{047E7C59-54BB-4F63-AFF7-73BF4F7C10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7" name="Groep 264">
                    <a:extLst>
                      <a:ext uri="{FF2B5EF4-FFF2-40B4-BE49-F238E27FC236}">
                        <a16:creationId xmlns:a16="http://schemas.microsoft.com/office/drawing/2014/main" id="{5BAD8050-363A-4098-9484-1E2D0E68702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8" name="Rechthoek 265">
                      <a:extLst>
                        <a:ext uri="{FF2B5EF4-FFF2-40B4-BE49-F238E27FC236}">
                          <a16:creationId xmlns:a16="http://schemas.microsoft.com/office/drawing/2014/main" id="{758CDBCD-7A22-4EF9-AB51-15EE18E544C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9" name="Pijl: punthaak 266">
                      <a:extLst>
                        <a:ext uri="{FF2B5EF4-FFF2-40B4-BE49-F238E27FC236}">
                          <a16:creationId xmlns:a16="http://schemas.microsoft.com/office/drawing/2014/main" id="{4F528E2E-9C76-45F5-984F-557945B57B2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0" name="Groep 247">
                <a:extLst>
                  <a:ext uri="{FF2B5EF4-FFF2-40B4-BE49-F238E27FC236}">
                    <a16:creationId xmlns:a16="http://schemas.microsoft.com/office/drawing/2014/main" id="{CBA84502-9E6A-434C-9E4A-2603679EFFF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3" name="Rechthoek 250">
                  <a:extLst>
                    <a:ext uri="{FF2B5EF4-FFF2-40B4-BE49-F238E27FC236}">
                      <a16:creationId xmlns:a16="http://schemas.microsoft.com/office/drawing/2014/main" id="{8B822E1D-46DB-4C6A-B60E-B81BDF594C8B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4" name="Groep 251">
                  <a:extLst>
                    <a:ext uri="{FF2B5EF4-FFF2-40B4-BE49-F238E27FC236}">
                      <a16:creationId xmlns:a16="http://schemas.microsoft.com/office/drawing/2014/main" id="{47E04AA0-EDB3-4DB4-9E34-3F14EE5750D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5" name="Groep 252">
                    <a:extLst>
                      <a:ext uri="{FF2B5EF4-FFF2-40B4-BE49-F238E27FC236}">
                        <a16:creationId xmlns:a16="http://schemas.microsoft.com/office/drawing/2014/main" id="{9462078F-31FF-43D1-8C4F-C1F955CA80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9" name="Rechte verbindingslijn 256">
                      <a:extLst>
                        <a:ext uri="{FF2B5EF4-FFF2-40B4-BE49-F238E27FC236}">
                          <a16:creationId xmlns:a16="http://schemas.microsoft.com/office/drawing/2014/main" id="{3A405A2F-A960-43A2-810B-0F981E458F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257">
                      <a:extLst>
                        <a:ext uri="{FF2B5EF4-FFF2-40B4-BE49-F238E27FC236}">
                          <a16:creationId xmlns:a16="http://schemas.microsoft.com/office/drawing/2014/main" id="{8E010A36-193D-4D27-AEDD-4AE570060F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58">
                      <a:extLst>
                        <a:ext uri="{FF2B5EF4-FFF2-40B4-BE49-F238E27FC236}">
                          <a16:creationId xmlns:a16="http://schemas.microsoft.com/office/drawing/2014/main" id="{1725114F-8882-4B8A-B7A7-599CAEC5EB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59">
                      <a:extLst>
                        <a:ext uri="{FF2B5EF4-FFF2-40B4-BE49-F238E27FC236}">
                          <a16:creationId xmlns:a16="http://schemas.microsoft.com/office/drawing/2014/main" id="{4D0BFF37-9DA3-4479-B4B5-254265558D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60">
                      <a:extLst>
                        <a:ext uri="{FF2B5EF4-FFF2-40B4-BE49-F238E27FC236}">
                          <a16:creationId xmlns:a16="http://schemas.microsoft.com/office/drawing/2014/main" id="{88C5022C-DA4A-4882-B9F7-418FDCC9DF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6" name="Groep 253">
                    <a:extLst>
                      <a:ext uri="{FF2B5EF4-FFF2-40B4-BE49-F238E27FC236}">
                        <a16:creationId xmlns:a16="http://schemas.microsoft.com/office/drawing/2014/main" id="{6ABB87CA-6A1A-447E-AD97-349413D4D13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7" name="Rechthoek 254">
                      <a:extLst>
                        <a:ext uri="{FF2B5EF4-FFF2-40B4-BE49-F238E27FC236}">
                          <a16:creationId xmlns:a16="http://schemas.microsoft.com/office/drawing/2014/main" id="{1C19F081-1112-425E-8158-6637252749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8" name="Pijl: punthaak 255">
                      <a:extLst>
                        <a:ext uri="{FF2B5EF4-FFF2-40B4-BE49-F238E27FC236}">
                          <a16:creationId xmlns:a16="http://schemas.microsoft.com/office/drawing/2014/main" id="{AD166606-3D5F-48AE-BCCC-EC7C798553E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1" name="Rechthoek 248">
                <a:extLst>
                  <a:ext uri="{FF2B5EF4-FFF2-40B4-BE49-F238E27FC236}">
                    <a16:creationId xmlns:a16="http://schemas.microsoft.com/office/drawing/2014/main" id="{75CA4980-4B19-424A-8E56-82C181852CA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2" name="Rechthoek 249">
                <a:extLst>
                  <a:ext uri="{FF2B5EF4-FFF2-40B4-BE49-F238E27FC236}">
                    <a16:creationId xmlns:a16="http://schemas.microsoft.com/office/drawing/2014/main" id="{F5393E63-E7CB-4F10-ACB5-BF52309B4EC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4" name="Rechte verbindingslijn 231">
              <a:extLst>
                <a:ext uri="{FF2B5EF4-FFF2-40B4-BE49-F238E27FC236}">
                  <a16:creationId xmlns:a16="http://schemas.microsoft.com/office/drawing/2014/main" id="{DD6F65C9-6697-491A-8F42-1EC4DBB067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5" name="Ovaal 232">
              <a:extLst>
                <a:ext uri="{FF2B5EF4-FFF2-40B4-BE49-F238E27FC236}">
                  <a16:creationId xmlns:a16="http://schemas.microsoft.com/office/drawing/2014/main" id="{16F78A1B-D698-47D4-959F-AC0BBDA57607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6" name="Ovaal 233">
              <a:extLst>
                <a:ext uri="{FF2B5EF4-FFF2-40B4-BE49-F238E27FC236}">
                  <a16:creationId xmlns:a16="http://schemas.microsoft.com/office/drawing/2014/main" id="{D8DD778A-7C97-4A1F-AB3D-C7B521DDC62A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Ovaal 234">
              <a:extLst>
                <a:ext uri="{FF2B5EF4-FFF2-40B4-BE49-F238E27FC236}">
                  <a16:creationId xmlns:a16="http://schemas.microsoft.com/office/drawing/2014/main" id="{B9862981-21FB-4957-A2D0-3E653A951C0C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8" name="Ovaal 235">
              <a:extLst>
                <a:ext uri="{FF2B5EF4-FFF2-40B4-BE49-F238E27FC236}">
                  <a16:creationId xmlns:a16="http://schemas.microsoft.com/office/drawing/2014/main" id="{2381E2AB-0323-4013-9A7F-48D675C60621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9" name="Rechthoek 236">
              <a:extLst>
                <a:ext uri="{FF2B5EF4-FFF2-40B4-BE49-F238E27FC236}">
                  <a16:creationId xmlns:a16="http://schemas.microsoft.com/office/drawing/2014/main" id="{85DDF5EA-F1A2-46C6-AD72-0A519B5F50F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0" name="Rechthoek 237">
              <a:extLst>
                <a:ext uri="{FF2B5EF4-FFF2-40B4-BE49-F238E27FC236}">
                  <a16:creationId xmlns:a16="http://schemas.microsoft.com/office/drawing/2014/main" id="{855A039D-76D6-4E1C-B76D-4C9730367B83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1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XL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4" y="2149181"/>
            <a:ext cx="11097296" cy="401409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A675-F651-41C3-8205-830D6DE13EF1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[XL]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6A2B4D0-9F58-42DF-B069-99019025B393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CB3BCE2-002A-4DD6-94FE-BB63CB787C11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9F610F-74F3-44AC-9E0D-900AA5E30A4B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21AD8C7-3DAD-4448-BA9C-10AE96960FA6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171" name="Text Placeholder 8">
            <a:extLst>
              <a:ext uri="{FF2B5EF4-FFF2-40B4-BE49-F238E27FC236}">
                <a16:creationId xmlns:a16="http://schemas.microsoft.com/office/drawing/2014/main" id="{9500B073-674E-4004-B9FC-7179B65AE5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1AE96B-F75E-4F7F-BED2-03DC7C2BC3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76" name="Text Placeholder 17">
            <a:extLst>
              <a:ext uri="{FF2B5EF4-FFF2-40B4-BE49-F238E27FC236}">
                <a16:creationId xmlns:a16="http://schemas.microsoft.com/office/drawing/2014/main" id="{F6FDC5F0-3D97-47FA-A7EA-64A68628E0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703" y="1733551"/>
            <a:ext cx="1109729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9928C550-451E-414F-A722-BABA140A1BF9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89" name="Rechte verbindingslijn 146">
              <a:extLst>
                <a:ext uri="{FF2B5EF4-FFF2-40B4-BE49-F238E27FC236}">
                  <a16:creationId xmlns:a16="http://schemas.microsoft.com/office/drawing/2014/main" id="{F48644FC-01EA-42EE-BAA8-46DB6228AC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0" name="Ovaal 221">
              <a:extLst>
                <a:ext uri="{FF2B5EF4-FFF2-40B4-BE49-F238E27FC236}">
                  <a16:creationId xmlns:a16="http://schemas.microsoft.com/office/drawing/2014/main" id="{07BC736A-8B2D-4384-BE7F-4F799A89A9F6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91" name="Ovaal 222">
              <a:extLst>
                <a:ext uri="{FF2B5EF4-FFF2-40B4-BE49-F238E27FC236}">
                  <a16:creationId xmlns:a16="http://schemas.microsoft.com/office/drawing/2014/main" id="{C86A0EBF-6AF8-437E-9D2F-90760187DFD0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92" name="Ovaal 224">
              <a:extLst>
                <a:ext uri="{FF2B5EF4-FFF2-40B4-BE49-F238E27FC236}">
                  <a16:creationId xmlns:a16="http://schemas.microsoft.com/office/drawing/2014/main" id="{620CD6C3-BA59-4615-843A-D9CEFE46B968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93" name="Ovaal 225">
              <a:extLst>
                <a:ext uri="{FF2B5EF4-FFF2-40B4-BE49-F238E27FC236}">
                  <a16:creationId xmlns:a16="http://schemas.microsoft.com/office/drawing/2014/main" id="{A7CEF1D8-ADEB-45E1-926E-CC478077E678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2" name="Meer informatie">
              <a:extLst>
                <a:ext uri="{FF2B5EF4-FFF2-40B4-BE49-F238E27FC236}">
                  <a16:creationId xmlns:a16="http://schemas.microsoft.com/office/drawing/2014/main" id="{53C8A9CF-1F91-4ACA-AD83-160F8532B218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7" name="Freeform 101">
                <a:extLst>
                  <a:ext uri="{FF2B5EF4-FFF2-40B4-BE49-F238E27FC236}">
                    <a16:creationId xmlns:a16="http://schemas.microsoft.com/office/drawing/2014/main" id="{FCD40F7F-B73A-4088-AD9A-8EC2EA5AF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8" name="Rechthoek 291">
                <a:extLst>
                  <a:ext uri="{FF2B5EF4-FFF2-40B4-BE49-F238E27FC236}">
                    <a16:creationId xmlns:a16="http://schemas.microsoft.com/office/drawing/2014/main" id="{2E7D5461-1030-41D5-8405-0953BFB78C16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9" name="Rechte verbindingslijn 292">
                <a:extLst>
                  <a:ext uri="{FF2B5EF4-FFF2-40B4-BE49-F238E27FC236}">
                    <a16:creationId xmlns:a16="http://schemas.microsoft.com/office/drawing/2014/main" id="{65EB52A8-3ABD-4AEF-8904-0720E06F3C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3" name="Rechthoek 227">
              <a:extLst>
                <a:ext uri="{FF2B5EF4-FFF2-40B4-BE49-F238E27FC236}">
                  <a16:creationId xmlns:a16="http://schemas.microsoft.com/office/drawing/2014/main" id="{F00D6BCC-6486-49E5-8A2F-041497EFC35A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4" name="Ovaal 228">
              <a:extLst>
                <a:ext uri="{FF2B5EF4-FFF2-40B4-BE49-F238E27FC236}">
                  <a16:creationId xmlns:a16="http://schemas.microsoft.com/office/drawing/2014/main" id="{205AC56A-13A4-43EC-BD6A-958803035CC2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5" name="Rechte verbindingslijn 229">
              <a:extLst>
                <a:ext uri="{FF2B5EF4-FFF2-40B4-BE49-F238E27FC236}">
                  <a16:creationId xmlns:a16="http://schemas.microsoft.com/office/drawing/2014/main" id="{1DDD8496-EC8E-4FAA-9DFC-710DD0024C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7" name="Groep 230">
              <a:extLst>
                <a:ext uri="{FF2B5EF4-FFF2-40B4-BE49-F238E27FC236}">
                  <a16:creationId xmlns:a16="http://schemas.microsoft.com/office/drawing/2014/main" id="{7B68C135-6A3E-4FE9-AF60-974D03131ADA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5" name="Rechthoek 238">
                <a:extLst>
                  <a:ext uri="{FF2B5EF4-FFF2-40B4-BE49-F238E27FC236}">
                    <a16:creationId xmlns:a16="http://schemas.microsoft.com/office/drawing/2014/main" id="{404D75D1-EC0D-45D6-A6FA-6CCD9DC109A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6" name="Rechte verbindingslijn 239">
                <a:extLst>
                  <a:ext uri="{FF2B5EF4-FFF2-40B4-BE49-F238E27FC236}">
                    <a16:creationId xmlns:a16="http://schemas.microsoft.com/office/drawing/2014/main" id="{7DA4859C-D73C-4D28-A5E1-726D162F74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Rechte verbindingslijn 240">
                <a:extLst>
                  <a:ext uri="{FF2B5EF4-FFF2-40B4-BE49-F238E27FC236}">
                    <a16:creationId xmlns:a16="http://schemas.microsoft.com/office/drawing/2014/main" id="{D409C5DD-1E0E-42A1-8570-24B698A860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hthoek 241">
                <a:extLst>
                  <a:ext uri="{FF2B5EF4-FFF2-40B4-BE49-F238E27FC236}">
                    <a16:creationId xmlns:a16="http://schemas.microsoft.com/office/drawing/2014/main" id="{B41BE9B8-6089-4657-9807-B77238C2624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ep 242">
                <a:extLst>
                  <a:ext uri="{FF2B5EF4-FFF2-40B4-BE49-F238E27FC236}">
                    <a16:creationId xmlns:a16="http://schemas.microsoft.com/office/drawing/2014/main" id="{37F54FA3-B8DD-4F68-8F9D-A378DAD2F9B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8" name="Groep 281">
                  <a:extLst>
                    <a:ext uri="{FF2B5EF4-FFF2-40B4-BE49-F238E27FC236}">
                      <a16:creationId xmlns:a16="http://schemas.microsoft.com/office/drawing/2014/main" id="{D28557D1-8E21-442D-B070-74CE7A908F3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2" name="Rechte verbindingslijn 285">
                    <a:extLst>
                      <a:ext uri="{FF2B5EF4-FFF2-40B4-BE49-F238E27FC236}">
                        <a16:creationId xmlns:a16="http://schemas.microsoft.com/office/drawing/2014/main" id="{1CC7EABD-C04A-469B-A088-B83038E1B3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6">
                    <a:extLst>
                      <a:ext uri="{FF2B5EF4-FFF2-40B4-BE49-F238E27FC236}">
                        <a16:creationId xmlns:a16="http://schemas.microsoft.com/office/drawing/2014/main" id="{D6E5B1DE-0E82-4C0C-97E0-244C4CD5B1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7">
                    <a:extLst>
                      <a:ext uri="{FF2B5EF4-FFF2-40B4-BE49-F238E27FC236}">
                        <a16:creationId xmlns:a16="http://schemas.microsoft.com/office/drawing/2014/main" id="{FE3DB20C-3281-4046-B18B-CD4BFFB397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88">
                    <a:extLst>
                      <a:ext uri="{FF2B5EF4-FFF2-40B4-BE49-F238E27FC236}">
                        <a16:creationId xmlns:a16="http://schemas.microsoft.com/office/drawing/2014/main" id="{A2ACD380-034B-4999-AE3B-0FA7CBEA7B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9">
                    <a:extLst>
                      <a:ext uri="{FF2B5EF4-FFF2-40B4-BE49-F238E27FC236}">
                        <a16:creationId xmlns:a16="http://schemas.microsoft.com/office/drawing/2014/main" id="{FB5B1999-2ECB-4C8E-8D3D-A1BD74ED89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9" name="Groep 282">
                  <a:extLst>
                    <a:ext uri="{FF2B5EF4-FFF2-40B4-BE49-F238E27FC236}">
                      <a16:creationId xmlns:a16="http://schemas.microsoft.com/office/drawing/2014/main" id="{BE9FF339-0913-4E7A-8E55-4BB45DE2925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0" name="Rechthoek 283">
                    <a:extLst>
                      <a:ext uri="{FF2B5EF4-FFF2-40B4-BE49-F238E27FC236}">
                        <a16:creationId xmlns:a16="http://schemas.microsoft.com/office/drawing/2014/main" id="{49A9BEB8-5EC7-41A1-B440-D1DE8BCC13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Pijl: punthaak 284">
                    <a:extLst>
                      <a:ext uri="{FF2B5EF4-FFF2-40B4-BE49-F238E27FC236}">
                        <a16:creationId xmlns:a16="http://schemas.microsoft.com/office/drawing/2014/main" id="{130CC82B-5EAB-4C5D-9AF7-8291517C267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0" name="Groep 243">
                <a:extLst>
                  <a:ext uri="{FF2B5EF4-FFF2-40B4-BE49-F238E27FC236}">
                    <a16:creationId xmlns:a16="http://schemas.microsoft.com/office/drawing/2014/main" id="{9BB8C1A6-3034-435B-9DDC-9F811624C4E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9" name="Groep 272">
                  <a:extLst>
                    <a:ext uri="{FF2B5EF4-FFF2-40B4-BE49-F238E27FC236}">
                      <a16:creationId xmlns:a16="http://schemas.microsoft.com/office/drawing/2014/main" id="{0DBB2606-B93A-49CC-B1FB-391E669C335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3" name="Rechte verbindingslijn 276">
                    <a:extLst>
                      <a:ext uri="{FF2B5EF4-FFF2-40B4-BE49-F238E27FC236}">
                        <a16:creationId xmlns:a16="http://schemas.microsoft.com/office/drawing/2014/main" id="{D261AF8F-3FB1-45C1-9F92-82FC5A717C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7">
                    <a:extLst>
                      <a:ext uri="{FF2B5EF4-FFF2-40B4-BE49-F238E27FC236}">
                        <a16:creationId xmlns:a16="http://schemas.microsoft.com/office/drawing/2014/main" id="{FC16DBE2-7723-4E8B-9C54-2B245FC890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78">
                    <a:extLst>
                      <a:ext uri="{FF2B5EF4-FFF2-40B4-BE49-F238E27FC236}">
                        <a16:creationId xmlns:a16="http://schemas.microsoft.com/office/drawing/2014/main" id="{A37C8B66-9722-40B5-92C5-AEAA1FE8DA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79">
                    <a:extLst>
                      <a:ext uri="{FF2B5EF4-FFF2-40B4-BE49-F238E27FC236}">
                        <a16:creationId xmlns:a16="http://schemas.microsoft.com/office/drawing/2014/main" id="{1A3364CA-E74C-4C2D-BD40-CFDAF8C70F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80">
                    <a:extLst>
                      <a:ext uri="{FF2B5EF4-FFF2-40B4-BE49-F238E27FC236}">
                        <a16:creationId xmlns:a16="http://schemas.microsoft.com/office/drawing/2014/main" id="{12C4F9DC-CE2E-4C1B-B7C4-E79C89AD20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0" name="Groep 273">
                  <a:extLst>
                    <a:ext uri="{FF2B5EF4-FFF2-40B4-BE49-F238E27FC236}">
                      <a16:creationId xmlns:a16="http://schemas.microsoft.com/office/drawing/2014/main" id="{9E23A46A-6017-4610-BFC4-ED5EA906B07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1" name="Rechthoek 274">
                    <a:extLst>
                      <a:ext uri="{FF2B5EF4-FFF2-40B4-BE49-F238E27FC236}">
                        <a16:creationId xmlns:a16="http://schemas.microsoft.com/office/drawing/2014/main" id="{CE46948E-A71B-4C33-8BB1-FAC7A02C8D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2" name="Pijl: punthaak 275">
                    <a:extLst>
                      <a:ext uri="{FF2B5EF4-FFF2-40B4-BE49-F238E27FC236}">
                        <a16:creationId xmlns:a16="http://schemas.microsoft.com/office/drawing/2014/main" id="{BBAD4571-1B01-4838-A12E-A64608914A7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1" name="Rechte verbindingslijn 244">
                <a:extLst>
                  <a:ext uri="{FF2B5EF4-FFF2-40B4-BE49-F238E27FC236}">
                    <a16:creationId xmlns:a16="http://schemas.microsoft.com/office/drawing/2014/main" id="{C62DABB7-E8B9-4078-966D-C5B5091958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2" name="Rechte verbindingslijn 245">
                <a:extLst>
                  <a:ext uri="{FF2B5EF4-FFF2-40B4-BE49-F238E27FC236}">
                    <a16:creationId xmlns:a16="http://schemas.microsoft.com/office/drawing/2014/main" id="{9194C981-FFF2-4635-BB1A-483FC12A5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3" name="Groep 246">
                <a:extLst>
                  <a:ext uri="{FF2B5EF4-FFF2-40B4-BE49-F238E27FC236}">
                    <a16:creationId xmlns:a16="http://schemas.microsoft.com/office/drawing/2014/main" id="{139D4ABC-8E1D-437C-9FBD-20650C11338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8" name="Rechthoek 261">
                  <a:extLst>
                    <a:ext uri="{FF2B5EF4-FFF2-40B4-BE49-F238E27FC236}">
                      <a16:creationId xmlns:a16="http://schemas.microsoft.com/office/drawing/2014/main" id="{08846D6B-00DF-4B64-89F9-0B630417B36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9" name="Groep 262">
                  <a:extLst>
                    <a:ext uri="{FF2B5EF4-FFF2-40B4-BE49-F238E27FC236}">
                      <a16:creationId xmlns:a16="http://schemas.microsoft.com/office/drawing/2014/main" id="{3C50B627-750C-4DE6-8611-11B392B0867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0" name="Groep 263">
                    <a:extLst>
                      <a:ext uri="{FF2B5EF4-FFF2-40B4-BE49-F238E27FC236}">
                        <a16:creationId xmlns:a16="http://schemas.microsoft.com/office/drawing/2014/main" id="{B8E29F24-4B21-40F9-B38A-DC268AE73E6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4" name="Rechte verbindingslijn 267">
                      <a:extLst>
                        <a:ext uri="{FF2B5EF4-FFF2-40B4-BE49-F238E27FC236}">
                          <a16:creationId xmlns:a16="http://schemas.microsoft.com/office/drawing/2014/main" id="{62F930D6-9CEA-4C0D-99BC-E746DF321B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68">
                      <a:extLst>
                        <a:ext uri="{FF2B5EF4-FFF2-40B4-BE49-F238E27FC236}">
                          <a16:creationId xmlns:a16="http://schemas.microsoft.com/office/drawing/2014/main" id="{87D8CB14-2DE7-4AE4-9747-AACF543F00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69">
                      <a:extLst>
                        <a:ext uri="{FF2B5EF4-FFF2-40B4-BE49-F238E27FC236}">
                          <a16:creationId xmlns:a16="http://schemas.microsoft.com/office/drawing/2014/main" id="{19B7C913-5A75-472A-B744-7B6C21BE12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70">
                      <a:extLst>
                        <a:ext uri="{FF2B5EF4-FFF2-40B4-BE49-F238E27FC236}">
                          <a16:creationId xmlns:a16="http://schemas.microsoft.com/office/drawing/2014/main" id="{6FFC87CA-BB72-46DC-B5AA-05D7FBE8A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8" name="Rechte verbindingslijn 271">
                      <a:extLst>
                        <a:ext uri="{FF2B5EF4-FFF2-40B4-BE49-F238E27FC236}">
                          <a16:creationId xmlns:a16="http://schemas.microsoft.com/office/drawing/2014/main" id="{4BEC40E8-E26F-4996-92A0-2161DAA21B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1" name="Groep 264">
                    <a:extLst>
                      <a:ext uri="{FF2B5EF4-FFF2-40B4-BE49-F238E27FC236}">
                        <a16:creationId xmlns:a16="http://schemas.microsoft.com/office/drawing/2014/main" id="{0068317A-A564-4085-B31B-673C2911641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2" name="Rechthoek 265">
                      <a:extLst>
                        <a:ext uri="{FF2B5EF4-FFF2-40B4-BE49-F238E27FC236}">
                          <a16:creationId xmlns:a16="http://schemas.microsoft.com/office/drawing/2014/main" id="{478FFAED-93A4-43C1-BF4C-36074307B7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3" name="Pijl: punthaak 266">
                      <a:extLst>
                        <a:ext uri="{FF2B5EF4-FFF2-40B4-BE49-F238E27FC236}">
                          <a16:creationId xmlns:a16="http://schemas.microsoft.com/office/drawing/2014/main" id="{BCDD0503-533E-4BAD-8ADB-C4646A54A60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4" name="Groep 247">
                <a:extLst>
                  <a:ext uri="{FF2B5EF4-FFF2-40B4-BE49-F238E27FC236}">
                    <a16:creationId xmlns:a16="http://schemas.microsoft.com/office/drawing/2014/main" id="{1FD3BB4A-0BD7-4AB4-AD84-54543CE398A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7" name="Rechthoek 250">
                  <a:extLst>
                    <a:ext uri="{FF2B5EF4-FFF2-40B4-BE49-F238E27FC236}">
                      <a16:creationId xmlns:a16="http://schemas.microsoft.com/office/drawing/2014/main" id="{C4D8C9E3-2571-4CFA-8AEE-44C2D121786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8" name="Groep 251">
                  <a:extLst>
                    <a:ext uri="{FF2B5EF4-FFF2-40B4-BE49-F238E27FC236}">
                      <a16:creationId xmlns:a16="http://schemas.microsoft.com/office/drawing/2014/main" id="{F35FD74A-F97C-4F2D-BBA3-6DEBFB9E9C1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9" name="Groep 252">
                    <a:extLst>
                      <a:ext uri="{FF2B5EF4-FFF2-40B4-BE49-F238E27FC236}">
                        <a16:creationId xmlns:a16="http://schemas.microsoft.com/office/drawing/2014/main" id="{E93B4B43-CC16-411D-A806-F246D44A75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3" name="Rechte verbindingslijn 256">
                      <a:extLst>
                        <a:ext uri="{FF2B5EF4-FFF2-40B4-BE49-F238E27FC236}">
                          <a16:creationId xmlns:a16="http://schemas.microsoft.com/office/drawing/2014/main" id="{3B22B64C-E48D-440C-A5F7-7A499AB352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7">
                      <a:extLst>
                        <a:ext uri="{FF2B5EF4-FFF2-40B4-BE49-F238E27FC236}">
                          <a16:creationId xmlns:a16="http://schemas.microsoft.com/office/drawing/2014/main" id="{7F5130E9-A5E7-46B4-93D6-471308643E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58">
                      <a:extLst>
                        <a:ext uri="{FF2B5EF4-FFF2-40B4-BE49-F238E27FC236}">
                          <a16:creationId xmlns:a16="http://schemas.microsoft.com/office/drawing/2014/main" id="{F4307B91-7B30-4B5D-A138-0BCEDE56AA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6" name="Rechte verbindingslijn 259">
                      <a:extLst>
                        <a:ext uri="{FF2B5EF4-FFF2-40B4-BE49-F238E27FC236}">
                          <a16:creationId xmlns:a16="http://schemas.microsoft.com/office/drawing/2014/main" id="{BBF3F854-ACE5-4FCA-AD1C-42599D8ACB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7" name="Rechte verbindingslijn 260">
                      <a:extLst>
                        <a:ext uri="{FF2B5EF4-FFF2-40B4-BE49-F238E27FC236}">
                          <a16:creationId xmlns:a16="http://schemas.microsoft.com/office/drawing/2014/main" id="{F51FFC7D-2C4A-4A5C-965C-C05F6FF31D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0" name="Groep 253">
                    <a:extLst>
                      <a:ext uri="{FF2B5EF4-FFF2-40B4-BE49-F238E27FC236}">
                        <a16:creationId xmlns:a16="http://schemas.microsoft.com/office/drawing/2014/main" id="{965AD45E-B242-4C42-8BA8-16EAA2BEACC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1" name="Rechthoek 254">
                      <a:extLst>
                        <a:ext uri="{FF2B5EF4-FFF2-40B4-BE49-F238E27FC236}">
                          <a16:creationId xmlns:a16="http://schemas.microsoft.com/office/drawing/2014/main" id="{6EA0E001-2421-4249-8B7C-646D3F69B8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2" name="Pijl: punthaak 255">
                      <a:extLst>
                        <a:ext uri="{FF2B5EF4-FFF2-40B4-BE49-F238E27FC236}">
                          <a16:creationId xmlns:a16="http://schemas.microsoft.com/office/drawing/2014/main" id="{D5840980-B561-42FC-B7B8-0032DF3D5D0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5" name="Rechthoek 248">
                <a:extLst>
                  <a:ext uri="{FF2B5EF4-FFF2-40B4-BE49-F238E27FC236}">
                    <a16:creationId xmlns:a16="http://schemas.microsoft.com/office/drawing/2014/main" id="{1F0DC2C5-135A-4385-8DDE-A536F85B21F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6" name="Rechthoek 249">
                <a:extLst>
                  <a:ext uri="{FF2B5EF4-FFF2-40B4-BE49-F238E27FC236}">
                    <a16:creationId xmlns:a16="http://schemas.microsoft.com/office/drawing/2014/main" id="{50A79E11-CFD7-4967-9BAE-9F987A013DB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8" name="Rechte verbindingslijn 231">
              <a:extLst>
                <a:ext uri="{FF2B5EF4-FFF2-40B4-BE49-F238E27FC236}">
                  <a16:creationId xmlns:a16="http://schemas.microsoft.com/office/drawing/2014/main" id="{4F128AA6-BE45-4E7C-B25C-074E53366B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9" name="Ovaal 232">
              <a:extLst>
                <a:ext uri="{FF2B5EF4-FFF2-40B4-BE49-F238E27FC236}">
                  <a16:creationId xmlns:a16="http://schemas.microsoft.com/office/drawing/2014/main" id="{EE8BD083-4ADE-4FCF-89A4-FD620AE3DBBE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0" name="Ovaal 233">
              <a:extLst>
                <a:ext uri="{FF2B5EF4-FFF2-40B4-BE49-F238E27FC236}">
                  <a16:creationId xmlns:a16="http://schemas.microsoft.com/office/drawing/2014/main" id="{02231075-D472-45C6-8F20-BF06DCBF7383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1" name="Ovaal 234">
              <a:extLst>
                <a:ext uri="{FF2B5EF4-FFF2-40B4-BE49-F238E27FC236}">
                  <a16:creationId xmlns:a16="http://schemas.microsoft.com/office/drawing/2014/main" id="{C73254B9-1837-4804-ABD1-F074EA322C70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2" name="Ovaal 235">
              <a:extLst>
                <a:ext uri="{FF2B5EF4-FFF2-40B4-BE49-F238E27FC236}">
                  <a16:creationId xmlns:a16="http://schemas.microsoft.com/office/drawing/2014/main" id="{0F1CE6AC-9C10-48CD-90E0-C898601BEC67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3" name="Rechthoek 236">
              <a:extLst>
                <a:ext uri="{FF2B5EF4-FFF2-40B4-BE49-F238E27FC236}">
                  <a16:creationId xmlns:a16="http://schemas.microsoft.com/office/drawing/2014/main" id="{518CEDEE-2094-4BAB-84C1-19DA96518FF7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4" name="Rechthoek 237">
              <a:extLst>
                <a:ext uri="{FF2B5EF4-FFF2-40B4-BE49-F238E27FC236}">
                  <a16:creationId xmlns:a16="http://schemas.microsoft.com/office/drawing/2014/main" id="{AFF5FC0C-4C2E-4642-9479-4E47290343B6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3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2 Column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numCol="2" spcCol="360000"/>
          <a:lstStyle>
            <a:lvl1pPr marL="263532" marR="0" indent="-26353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Char char="•"/>
              <a:tabLst/>
              <a:defRPr sz="1200"/>
            </a:lvl1pPr>
            <a:lvl2pPr marL="538176" marR="0" indent="-274644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tabLst/>
              <a:defRPr sz="1200"/>
            </a:lvl2pPr>
            <a:lvl3pPr marL="0" marR="0" indent="0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tabLst/>
              <a:defRPr sz="1200"/>
            </a:lvl3pPr>
            <a:lvl4pPr marL="514362" marR="0" indent="-51436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 sz="1200"/>
            </a:lvl4pPr>
            <a:lvl5pPr marL="806471" marR="0" indent="-265119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lphaLcPeriod"/>
              <a:tabLst/>
              <a:defRPr sz="1200"/>
            </a:lvl5pPr>
            <a:lvl6pPr marL="819170" marR="0" indent="-285757" algn="l" defTabSz="91442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6pPr>
            <a:lvl7pPr marL="0" marR="0" indent="0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7pPr>
            <a:lvl8pPr marL="0" marR="0" indent="0" algn="l" defTabSz="914423" rtl="0" eaLnBrk="1" fontAlgn="auto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  <a:lvl9pPr marL="0" marR="0" indent="0" algn="l" defTabSz="91442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263532" marR="0" lvl="0" indent="-26353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Char char="•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here to add a bullet.</a:t>
            </a:r>
          </a:p>
          <a:p>
            <a:pPr marL="538176" marR="0" lvl="1" indent="-274644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Sub-bullets</a:t>
            </a:r>
          </a:p>
          <a:p>
            <a:pPr marL="0" marR="0" lvl="2" indent="0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Default text</a:t>
            </a:r>
          </a:p>
          <a:p>
            <a:pPr marL="514362" marR="0" lvl="3" indent="-51436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1" b="0" i="0" u="none" strike="noStrike" kern="1200" cap="none" spc="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Calibri" panose="020F0502020204030204" pitchFamily="34" charset="0"/>
              </a:rPr>
              <a:t>Numeric bullets</a:t>
            </a:r>
          </a:p>
          <a:p>
            <a:pPr marL="806471" marR="0" lvl="4" indent="-265119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 Abc</a:t>
            </a:r>
          </a:p>
          <a:p>
            <a:pPr marL="819170" marR="0" lvl="5" indent="-285757" algn="l" defTabSz="91442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 Bullets</a:t>
            </a:r>
          </a:p>
          <a:p>
            <a:pPr marL="0" marR="0" lvl="6" indent="0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1" i="0" u="none" strike="noStrike" kern="1200" cap="all" spc="0" normalizeH="0" baseline="0" noProof="0">
                <a:ln>
                  <a:noFill/>
                </a:ln>
                <a:solidFill>
                  <a:srgbClr val="D7483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title headers</a:t>
            </a:r>
          </a:p>
          <a:p>
            <a:pPr marL="0" marR="0" lvl="7" indent="0" algn="l" defTabSz="914423" rtl="0" eaLnBrk="1" fontAlgn="auto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1" b="1" i="0" u="none" strike="noStrike" kern="1200" cap="all" spc="0" normalizeH="0" baseline="0" noProof="0">
                <a:ln>
                  <a:noFill/>
                </a:ln>
                <a:solidFill>
                  <a:srgbClr val="5987A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Subtitle headers </a:t>
            </a:r>
          </a:p>
          <a:p>
            <a:pPr marL="0" marR="0" lvl="8" indent="0" algn="l" defTabSz="91442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1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Subtitle text</a:t>
            </a:r>
          </a:p>
          <a:p>
            <a:pPr lvl="0"/>
            <a:endParaRPr lang="en-GB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A33D0-F599-4C52-99DC-26F45B29D9FC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[2 Columns]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8CB5641-068B-4C2F-99CA-F0E7D9979EDC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DA62685-50CE-4041-872A-D122FE231D42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00E00BB-4896-46B1-BF8C-61BD531B0E40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12B200-6C08-40B0-B7B5-4CC9CCEC0AE7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171" name="Text Placeholder 8">
            <a:extLst>
              <a:ext uri="{FF2B5EF4-FFF2-40B4-BE49-F238E27FC236}">
                <a16:creationId xmlns:a16="http://schemas.microsoft.com/office/drawing/2014/main" id="{C4F00859-C423-49BB-94D3-FA20ECEDCF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7F154C1-1BFC-4732-BC62-BD3F3D871C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10955096" cy="358775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76" name="Text Placeholder 17">
            <a:extLst>
              <a:ext uri="{FF2B5EF4-FFF2-40B4-BE49-F238E27FC236}">
                <a16:creationId xmlns:a16="http://schemas.microsoft.com/office/drawing/2014/main" id="{F3BD7A5B-21C9-4E01-B3DD-A34414DC6F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703" y="1733551"/>
            <a:ext cx="1109729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  <p:grpSp>
        <p:nvGrpSpPr>
          <p:cNvPr id="88" name="INSTRUCTION">
            <a:extLst>
              <a:ext uri="{FF2B5EF4-FFF2-40B4-BE49-F238E27FC236}">
                <a16:creationId xmlns:a16="http://schemas.microsoft.com/office/drawing/2014/main" id="{C12F30CE-60B4-49B6-8619-319AB8E98F37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93" name="Rechte verbindingslijn 146">
              <a:extLst>
                <a:ext uri="{FF2B5EF4-FFF2-40B4-BE49-F238E27FC236}">
                  <a16:creationId xmlns:a16="http://schemas.microsoft.com/office/drawing/2014/main" id="{91618618-C160-47C6-B51A-E6C477C1D7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7" name="Ovaal 221">
              <a:extLst>
                <a:ext uri="{FF2B5EF4-FFF2-40B4-BE49-F238E27FC236}">
                  <a16:creationId xmlns:a16="http://schemas.microsoft.com/office/drawing/2014/main" id="{DDA6352A-6A30-4825-A640-BC71AA6A7505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8" name="Ovaal 222">
              <a:extLst>
                <a:ext uri="{FF2B5EF4-FFF2-40B4-BE49-F238E27FC236}">
                  <a16:creationId xmlns:a16="http://schemas.microsoft.com/office/drawing/2014/main" id="{BD25E088-2AC5-4947-AA1D-E082A6894A50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224">
              <a:extLst>
                <a:ext uri="{FF2B5EF4-FFF2-40B4-BE49-F238E27FC236}">
                  <a16:creationId xmlns:a16="http://schemas.microsoft.com/office/drawing/2014/main" id="{319F06EB-A6F8-4B34-A244-49E5F86426E7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0" name="Ovaal 225">
              <a:extLst>
                <a:ext uri="{FF2B5EF4-FFF2-40B4-BE49-F238E27FC236}">
                  <a16:creationId xmlns:a16="http://schemas.microsoft.com/office/drawing/2014/main" id="{0DB633F0-66EE-44E2-A474-73F88B02D618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2" name="Meer informatie">
              <a:extLst>
                <a:ext uri="{FF2B5EF4-FFF2-40B4-BE49-F238E27FC236}">
                  <a16:creationId xmlns:a16="http://schemas.microsoft.com/office/drawing/2014/main" id="{2E4B5FA0-126C-478E-9410-EE20544FD4E2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7" name="Freeform 101">
                <a:extLst>
                  <a:ext uri="{FF2B5EF4-FFF2-40B4-BE49-F238E27FC236}">
                    <a16:creationId xmlns:a16="http://schemas.microsoft.com/office/drawing/2014/main" id="{3AE0C28B-FBD9-4F41-AB6F-A98BCD3571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8" name="Rechthoek 291">
                <a:extLst>
                  <a:ext uri="{FF2B5EF4-FFF2-40B4-BE49-F238E27FC236}">
                    <a16:creationId xmlns:a16="http://schemas.microsoft.com/office/drawing/2014/main" id="{F789AB01-AD27-4212-9EEA-A323E4CF3DA7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9" name="Rechte verbindingslijn 292">
                <a:extLst>
                  <a:ext uri="{FF2B5EF4-FFF2-40B4-BE49-F238E27FC236}">
                    <a16:creationId xmlns:a16="http://schemas.microsoft.com/office/drawing/2014/main" id="{EC9DFF11-02BE-4E30-BD68-944BA863C5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3" name="Rechthoek 227">
              <a:extLst>
                <a:ext uri="{FF2B5EF4-FFF2-40B4-BE49-F238E27FC236}">
                  <a16:creationId xmlns:a16="http://schemas.microsoft.com/office/drawing/2014/main" id="{15C2AF29-0B7C-4156-8CF0-18089234D96B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4" name="Ovaal 228">
              <a:extLst>
                <a:ext uri="{FF2B5EF4-FFF2-40B4-BE49-F238E27FC236}">
                  <a16:creationId xmlns:a16="http://schemas.microsoft.com/office/drawing/2014/main" id="{3E33B034-7B19-4D9B-8DA2-2A4102334791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5" name="Rechte verbindingslijn 229">
              <a:extLst>
                <a:ext uri="{FF2B5EF4-FFF2-40B4-BE49-F238E27FC236}">
                  <a16:creationId xmlns:a16="http://schemas.microsoft.com/office/drawing/2014/main" id="{499D34AB-9002-4B02-8C43-7126ADFF7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7" name="Groep 230">
              <a:extLst>
                <a:ext uri="{FF2B5EF4-FFF2-40B4-BE49-F238E27FC236}">
                  <a16:creationId xmlns:a16="http://schemas.microsoft.com/office/drawing/2014/main" id="{8DD1E062-22A1-4B85-8E33-C5F219928809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5" name="Rechthoek 238">
                <a:extLst>
                  <a:ext uri="{FF2B5EF4-FFF2-40B4-BE49-F238E27FC236}">
                    <a16:creationId xmlns:a16="http://schemas.microsoft.com/office/drawing/2014/main" id="{5EC17AEC-D861-41A7-8FE8-3C4C3EE6860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6" name="Rechte verbindingslijn 239">
                <a:extLst>
                  <a:ext uri="{FF2B5EF4-FFF2-40B4-BE49-F238E27FC236}">
                    <a16:creationId xmlns:a16="http://schemas.microsoft.com/office/drawing/2014/main" id="{05E587E6-C0BB-4D81-901C-CDCDD07CEE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Rechte verbindingslijn 240">
                <a:extLst>
                  <a:ext uri="{FF2B5EF4-FFF2-40B4-BE49-F238E27FC236}">
                    <a16:creationId xmlns:a16="http://schemas.microsoft.com/office/drawing/2014/main" id="{EC84B6C8-3C76-4546-A4F2-8A646AB55C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hthoek 241">
                <a:extLst>
                  <a:ext uri="{FF2B5EF4-FFF2-40B4-BE49-F238E27FC236}">
                    <a16:creationId xmlns:a16="http://schemas.microsoft.com/office/drawing/2014/main" id="{013CE497-FF74-4D77-BE73-0A4E0A8C25A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9" name="Groep 242">
                <a:extLst>
                  <a:ext uri="{FF2B5EF4-FFF2-40B4-BE49-F238E27FC236}">
                    <a16:creationId xmlns:a16="http://schemas.microsoft.com/office/drawing/2014/main" id="{3F93B1CF-54C4-4A4D-982B-8FD5036EC32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8" name="Groep 281">
                  <a:extLst>
                    <a:ext uri="{FF2B5EF4-FFF2-40B4-BE49-F238E27FC236}">
                      <a16:creationId xmlns:a16="http://schemas.microsoft.com/office/drawing/2014/main" id="{40565C43-8298-4549-8063-668747018EC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2" name="Rechte verbindingslijn 285">
                    <a:extLst>
                      <a:ext uri="{FF2B5EF4-FFF2-40B4-BE49-F238E27FC236}">
                        <a16:creationId xmlns:a16="http://schemas.microsoft.com/office/drawing/2014/main" id="{1729A850-9474-4DD6-B291-C354CA53AD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6">
                    <a:extLst>
                      <a:ext uri="{FF2B5EF4-FFF2-40B4-BE49-F238E27FC236}">
                        <a16:creationId xmlns:a16="http://schemas.microsoft.com/office/drawing/2014/main" id="{FBF7ED88-6799-47A5-859D-391BE3D5D3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7">
                    <a:extLst>
                      <a:ext uri="{FF2B5EF4-FFF2-40B4-BE49-F238E27FC236}">
                        <a16:creationId xmlns:a16="http://schemas.microsoft.com/office/drawing/2014/main" id="{00ADF852-EC01-4F96-A9B5-0DB87EC45D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5" name="Rechte verbindingslijn 288">
                    <a:extLst>
                      <a:ext uri="{FF2B5EF4-FFF2-40B4-BE49-F238E27FC236}">
                        <a16:creationId xmlns:a16="http://schemas.microsoft.com/office/drawing/2014/main" id="{0B94A186-4B3E-422E-92AD-B690E8A1EF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6" name="Rechte verbindingslijn 289">
                    <a:extLst>
                      <a:ext uri="{FF2B5EF4-FFF2-40B4-BE49-F238E27FC236}">
                        <a16:creationId xmlns:a16="http://schemas.microsoft.com/office/drawing/2014/main" id="{BEF38E83-F2E4-43C6-92CC-8F250EACC3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9" name="Groep 282">
                  <a:extLst>
                    <a:ext uri="{FF2B5EF4-FFF2-40B4-BE49-F238E27FC236}">
                      <a16:creationId xmlns:a16="http://schemas.microsoft.com/office/drawing/2014/main" id="{83103233-C6F6-4DA3-A712-3EA9FC252B6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0" name="Rechthoek 283">
                    <a:extLst>
                      <a:ext uri="{FF2B5EF4-FFF2-40B4-BE49-F238E27FC236}">
                        <a16:creationId xmlns:a16="http://schemas.microsoft.com/office/drawing/2014/main" id="{26A96D14-C701-4BDA-958C-0D91B35624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Pijl: punthaak 284">
                    <a:extLst>
                      <a:ext uri="{FF2B5EF4-FFF2-40B4-BE49-F238E27FC236}">
                        <a16:creationId xmlns:a16="http://schemas.microsoft.com/office/drawing/2014/main" id="{94A8EC8F-4B77-4A40-A07B-CE1F1381109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0" name="Groep 243">
                <a:extLst>
                  <a:ext uri="{FF2B5EF4-FFF2-40B4-BE49-F238E27FC236}">
                    <a16:creationId xmlns:a16="http://schemas.microsoft.com/office/drawing/2014/main" id="{1E2FB3DA-2F34-40BD-8A73-D6FA3BAB9A10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9" name="Groep 272">
                  <a:extLst>
                    <a:ext uri="{FF2B5EF4-FFF2-40B4-BE49-F238E27FC236}">
                      <a16:creationId xmlns:a16="http://schemas.microsoft.com/office/drawing/2014/main" id="{9609B98A-A54B-495E-AA2F-6C0DFC6ED19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3" name="Rechte verbindingslijn 276">
                    <a:extLst>
                      <a:ext uri="{FF2B5EF4-FFF2-40B4-BE49-F238E27FC236}">
                        <a16:creationId xmlns:a16="http://schemas.microsoft.com/office/drawing/2014/main" id="{5398B3DF-7824-4658-8D66-9B9FD7A8C2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7">
                    <a:extLst>
                      <a:ext uri="{FF2B5EF4-FFF2-40B4-BE49-F238E27FC236}">
                        <a16:creationId xmlns:a16="http://schemas.microsoft.com/office/drawing/2014/main" id="{05D48CE1-B878-4656-BC70-55108BCE5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78">
                    <a:extLst>
                      <a:ext uri="{FF2B5EF4-FFF2-40B4-BE49-F238E27FC236}">
                        <a16:creationId xmlns:a16="http://schemas.microsoft.com/office/drawing/2014/main" id="{7C97F605-64C9-469E-8A50-B74B1C2CF2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79">
                    <a:extLst>
                      <a:ext uri="{FF2B5EF4-FFF2-40B4-BE49-F238E27FC236}">
                        <a16:creationId xmlns:a16="http://schemas.microsoft.com/office/drawing/2014/main" id="{9CF95D82-F1DD-46B0-83B5-F154F4B01A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80">
                    <a:extLst>
                      <a:ext uri="{FF2B5EF4-FFF2-40B4-BE49-F238E27FC236}">
                        <a16:creationId xmlns:a16="http://schemas.microsoft.com/office/drawing/2014/main" id="{E5EC72FB-2419-47B4-807A-226C4464DC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0" name="Groep 273">
                  <a:extLst>
                    <a:ext uri="{FF2B5EF4-FFF2-40B4-BE49-F238E27FC236}">
                      <a16:creationId xmlns:a16="http://schemas.microsoft.com/office/drawing/2014/main" id="{C0CA78F8-324F-4C19-A0D4-CCBCDFC5C44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1" name="Rechthoek 274">
                    <a:extLst>
                      <a:ext uri="{FF2B5EF4-FFF2-40B4-BE49-F238E27FC236}">
                        <a16:creationId xmlns:a16="http://schemas.microsoft.com/office/drawing/2014/main" id="{AB8A76CF-14E4-4A72-9A4E-4F235ED30F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2" name="Pijl: punthaak 275">
                    <a:extLst>
                      <a:ext uri="{FF2B5EF4-FFF2-40B4-BE49-F238E27FC236}">
                        <a16:creationId xmlns:a16="http://schemas.microsoft.com/office/drawing/2014/main" id="{267AFD57-195B-45AA-A20D-67F2D485C9B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1" name="Rechte verbindingslijn 244">
                <a:extLst>
                  <a:ext uri="{FF2B5EF4-FFF2-40B4-BE49-F238E27FC236}">
                    <a16:creationId xmlns:a16="http://schemas.microsoft.com/office/drawing/2014/main" id="{A4F3CDC4-DB41-42BD-872E-E461DEDF2C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2" name="Rechte verbindingslijn 245">
                <a:extLst>
                  <a:ext uri="{FF2B5EF4-FFF2-40B4-BE49-F238E27FC236}">
                    <a16:creationId xmlns:a16="http://schemas.microsoft.com/office/drawing/2014/main" id="{882CF53E-61BD-4A2C-9939-87E2D2779D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3" name="Groep 246">
                <a:extLst>
                  <a:ext uri="{FF2B5EF4-FFF2-40B4-BE49-F238E27FC236}">
                    <a16:creationId xmlns:a16="http://schemas.microsoft.com/office/drawing/2014/main" id="{012A1C5C-4304-4A5D-832A-7AF66F0D7FC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8" name="Rechthoek 261">
                  <a:extLst>
                    <a:ext uri="{FF2B5EF4-FFF2-40B4-BE49-F238E27FC236}">
                      <a16:creationId xmlns:a16="http://schemas.microsoft.com/office/drawing/2014/main" id="{0C67FF2C-EC68-4C08-B30F-D4CD36D9B55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9" name="Groep 262">
                  <a:extLst>
                    <a:ext uri="{FF2B5EF4-FFF2-40B4-BE49-F238E27FC236}">
                      <a16:creationId xmlns:a16="http://schemas.microsoft.com/office/drawing/2014/main" id="{7D4FC501-EF54-4CD5-96C0-61FF71BD519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0" name="Groep 263">
                    <a:extLst>
                      <a:ext uri="{FF2B5EF4-FFF2-40B4-BE49-F238E27FC236}">
                        <a16:creationId xmlns:a16="http://schemas.microsoft.com/office/drawing/2014/main" id="{88E2FA28-CF9B-4FB1-84D9-787DF589E42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4" name="Rechte verbindingslijn 267">
                      <a:extLst>
                        <a:ext uri="{FF2B5EF4-FFF2-40B4-BE49-F238E27FC236}">
                          <a16:creationId xmlns:a16="http://schemas.microsoft.com/office/drawing/2014/main" id="{E948065F-AD27-49D8-ADCA-3F67217912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68">
                      <a:extLst>
                        <a:ext uri="{FF2B5EF4-FFF2-40B4-BE49-F238E27FC236}">
                          <a16:creationId xmlns:a16="http://schemas.microsoft.com/office/drawing/2014/main" id="{AFE729BF-2566-41DE-9DA9-7C5299753B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69">
                      <a:extLst>
                        <a:ext uri="{FF2B5EF4-FFF2-40B4-BE49-F238E27FC236}">
                          <a16:creationId xmlns:a16="http://schemas.microsoft.com/office/drawing/2014/main" id="{82D7B3A9-A67E-4969-BAC8-7E60A4EEC2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70">
                      <a:extLst>
                        <a:ext uri="{FF2B5EF4-FFF2-40B4-BE49-F238E27FC236}">
                          <a16:creationId xmlns:a16="http://schemas.microsoft.com/office/drawing/2014/main" id="{D24D756B-5368-4C43-AA70-3816219D6E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8" name="Rechte verbindingslijn 271">
                      <a:extLst>
                        <a:ext uri="{FF2B5EF4-FFF2-40B4-BE49-F238E27FC236}">
                          <a16:creationId xmlns:a16="http://schemas.microsoft.com/office/drawing/2014/main" id="{A2947DC7-0EEC-40F0-A820-76FB1BCB11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1" name="Groep 264">
                    <a:extLst>
                      <a:ext uri="{FF2B5EF4-FFF2-40B4-BE49-F238E27FC236}">
                        <a16:creationId xmlns:a16="http://schemas.microsoft.com/office/drawing/2014/main" id="{6045A517-B193-4D4C-BE75-08A537B6E8A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2" name="Rechthoek 265">
                      <a:extLst>
                        <a:ext uri="{FF2B5EF4-FFF2-40B4-BE49-F238E27FC236}">
                          <a16:creationId xmlns:a16="http://schemas.microsoft.com/office/drawing/2014/main" id="{973760D6-ACA8-45FA-9B92-B89DF908BB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3" name="Pijl: punthaak 266">
                      <a:extLst>
                        <a:ext uri="{FF2B5EF4-FFF2-40B4-BE49-F238E27FC236}">
                          <a16:creationId xmlns:a16="http://schemas.microsoft.com/office/drawing/2014/main" id="{A8C79A9A-F087-48CF-BC6B-40E1EBEBD7C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4" name="Groep 247">
                <a:extLst>
                  <a:ext uri="{FF2B5EF4-FFF2-40B4-BE49-F238E27FC236}">
                    <a16:creationId xmlns:a16="http://schemas.microsoft.com/office/drawing/2014/main" id="{05BA4B5F-167A-453C-BD5F-94698A7B0FC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7" name="Rechthoek 250">
                  <a:extLst>
                    <a:ext uri="{FF2B5EF4-FFF2-40B4-BE49-F238E27FC236}">
                      <a16:creationId xmlns:a16="http://schemas.microsoft.com/office/drawing/2014/main" id="{BC716D29-7AE7-4297-9453-5461860DDE79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8" name="Groep 251">
                  <a:extLst>
                    <a:ext uri="{FF2B5EF4-FFF2-40B4-BE49-F238E27FC236}">
                      <a16:creationId xmlns:a16="http://schemas.microsoft.com/office/drawing/2014/main" id="{7BFF2A98-D043-4F56-BB6A-9BCA6F1E328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9" name="Groep 252">
                    <a:extLst>
                      <a:ext uri="{FF2B5EF4-FFF2-40B4-BE49-F238E27FC236}">
                        <a16:creationId xmlns:a16="http://schemas.microsoft.com/office/drawing/2014/main" id="{EC7FDB16-44DE-4C77-A0B2-13481FA2B22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3" name="Rechte verbindingslijn 256">
                      <a:extLst>
                        <a:ext uri="{FF2B5EF4-FFF2-40B4-BE49-F238E27FC236}">
                          <a16:creationId xmlns:a16="http://schemas.microsoft.com/office/drawing/2014/main" id="{2F2A2762-0E63-4981-9D17-738065BF865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7">
                      <a:extLst>
                        <a:ext uri="{FF2B5EF4-FFF2-40B4-BE49-F238E27FC236}">
                          <a16:creationId xmlns:a16="http://schemas.microsoft.com/office/drawing/2014/main" id="{E243955B-8958-4A1F-8D74-7CB93EA39C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58">
                      <a:extLst>
                        <a:ext uri="{FF2B5EF4-FFF2-40B4-BE49-F238E27FC236}">
                          <a16:creationId xmlns:a16="http://schemas.microsoft.com/office/drawing/2014/main" id="{B93A8FBB-B790-4683-B10E-7BBD023DCC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6" name="Rechte verbindingslijn 259">
                      <a:extLst>
                        <a:ext uri="{FF2B5EF4-FFF2-40B4-BE49-F238E27FC236}">
                          <a16:creationId xmlns:a16="http://schemas.microsoft.com/office/drawing/2014/main" id="{2630D40D-2170-4ABD-BDC1-B2DE6ABF50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7" name="Rechte verbindingslijn 260">
                      <a:extLst>
                        <a:ext uri="{FF2B5EF4-FFF2-40B4-BE49-F238E27FC236}">
                          <a16:creationId xmlns:a16="http://schemas.microsoft.com/office/drawing/2014/main" id="{5CCB669F-9D8B-49D2-8440-49E3D4AF93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0" name="Groep 253">
                    <a:extLst>
                      <a:ext uri="{FF2B5EF4-FFF2-40B4-BE49-F238E27FC236}">
                        <a16:creationId xmlns:a16="http://schemas.microsoft.com/office/drawing/2014/main" id="{ED1C5142-248C-494B-BAA0-4B36F84632D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1" name="Rechthoek 254">
                      <a:extLst>
                        <a:ext uri="{FF2B5EF4-FFF2-40B4-BE49-F238E27FC236}">
                          <a16:creationId xmlns:a16="http://schemas.microsoft.com/office/drawing/2014/main" id="{CB106748-0AD0-43C3-9E90-C2496E9C5F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2" name="Pijl: punthaak 255">
                      <a:extLst>
                        <a:ext uri="{FF2B5EF4-FFF2-40B4-BE49-F238E27FC236}">
                          <a16:creationId xmlns:a16="http://schemas.microsoft.com/office/drawing/2014/main" id="{D9F4CA2C-1663-49AF-81EE-8203844CFDF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5" name="Rechthoek 248">
                <a:extLst>
                  <a:ext uri="{FF2B5EF4-FFF2-40B4-BE49-F238E27FC236}">
                    <a16:creationId xmlns:a16="http://schemas.microsoft.com/office/drawing/2014/main" id="{D1B97135-00B8-4639-9BE4-CFBA21DD1FE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6" name="Rechthoek 249">
                <a:extLst>
                  <a:ext uri="{FF2B5EF4-FFF2-40B4-BE49-F238E27FC236}">
                    <a16:creationId xmlns:a16="http://schemas.microsoft.com/office/drawing/2014/main" id="{5C964663-850A-4823-B218-A22C722DE8E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8" name="Rechte verbindingslijn 231">
              <a:extLst>
                <a:ext uri="{FF2B5EF4-FFF2-40B4-BE49-F238E27FC236}">
                  <a16:creationId xmlns:a16="http://schemas.microsoft.com/office/drawing/2014/main" id="{04779D6A-C7BA-4845-A47E-FAB6229943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9" name="Ovaal 232">
              <a:extLst>
                <a:ext uri="{FF2B5EF4-FFF2-40B4-BE49-F238E27FC236}">
                  <a16:creationId xmlns:a16="http://schemas.microsoft.com/office/drawing/2014/main" id="{0F1C3CE9-4136-49CB-9EFF-35A727C9D970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0" name="Ovaal 233">
              <a:extLst>
                <a:ext uri="{FF2B5EF4-FFF2-40B4-BE49-F238E27FC236}">
                  <a16:creationId xmlns:a16="http://schemas.microsoft.com/office/drawing/2014/main" id="{E9B094B0-1DEB-4E4C-8500-B89F34DFD5FC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1" name="Ovaal 234">
              <a:extLst>
                <a:ext uri="{FF2B5EF4-FFF2-40B4-BE49-F238E27FC236}">
                  <a16:creationId xmlns:a16="http://schemas.microsoft.com/office/drawing/2014/main" id="{9D4E5AB2-C11E-4679-BA41-0A2C5F15E2C7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2" name="Ovaal 235">
              <a:extLst>
                <a:ext uri="{FF2B5EF4-FFF2-40B4-BE49-F238E27FC236}">
                  <a16:creationId xmlns:a16="http://schemas.microsoft.com/office/drawing/2014/main" id="{FBE416A2-F1E1-475D-ADD6-4470CEC6A9AE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3" name="Rechthoek 236">
              <a:extLst>
                <a:ext uri="{FF2B5EF4-FFF2-40B4-BE49-F238E27FC236}">
                  <a16:creationId xmlns:a16="http://schemas.microsoft.com/office/drawing/2014/main" id="{8AE52551-82C8-4895-ACC8-FC6EE83027F2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4" name="Rechthoek 237">
              <a:extLst>
                <a:ext uri="{FF2B5EF4-FFF2-40B4-BE49-F238E27FC236}">
                  <a16:creationId xmlns:a16="http://schemas.microsoft.com/office/drawing/2014/main" id="{98E707A1-47FC-4693-8DA6-878156912F61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9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[3 Columns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F9FE91C-FE6E-4C58-92CD-F1F4167C997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numCol="3" spcCol="360000"/>
          <a:lstStyle>
            <a:lvl1pPr marL="263532" marR="0" indent="-26353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Char char="•"/>
              <a:tabLst/>
              <a:defRPr sz="1200"/>
            </a:lvl1pPr>
            <a:lvl2pPr marL="538176" marR="0" indent="-274644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tabLst/>
              <a:defRPr sz="1200"/>
            </a:lvl2pPr>
            <a:lvl3pPr marL="0" marR="0" indent="0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tabLst/>
              <a:defRPr sz="1200"/>
            </a:lvl3pPr>
            <a:lvl4pPr marL="514362" marR="0" indent="-51436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 sz="1200"/>
            </a:lvl4pPr>
            <a:lvl5pPr marL="806471" marR="0" indent="-265119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lphaLcPeriod"/>
              <a:tabLst/>
              <a:defRPr sz="1200"/>
            </a:lvl5pPr>
            <a:lvl6pPr marL="819170" marR="0" indent="-285757" algn="l" defTabSz="91442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6pPr>
            <a:lvl7pPr marL="0" marR="0" indent="0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7pPr>
            <a:lvl8pPr marL="0" marR="0" indent="0" algn="l" defTabSz="914423" rtl="0" eaLnBrk="1" fontAlgn="auto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  <a:lvl9pPr marL="0" marR="0" indent="0" algn="l" defTabSz="91442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263532" marR="0" lvl="0" indent="-26353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Char char="•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here to add a bullet.</a:t>
            </a:r>
          </a:p>
          <a:p>
            <a:pPr marL="538176" marR="0" lvl="1" indent="-274644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Sub-bullets</a:t>
            </a:r>
          </a:p>
          <a:p>
            <a:pPr marL="0" marR="0" lvl="2" indent="0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Default text</a:t>
            </a:r>
          </a:p>
          <a:p>
            <a:pPr marL="514362" marR="0" lvl="3" indent="-514362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401" b="0" i="0" u="none" strike="noStrike" kern="1200" cap="none" spc="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 Black" panose="020B0A02040204020203" pitchFamily="34" charset="0"/>
                <a:cs typeface="Calibri" panose="020F0502020204030204" pitchFamily="34" charset="0"/>
              </a:rPr>
              <a:t>Numeric bullets</a:t>
            </a:r>
          </a:p>
          <a:p>
            <a:pPr marL="806471" marR="0" lvl="4" indent="-265119" algn="l" defTabSz="71915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 Abc</a:t>
            </a:r>
          </a:p>
          <a:p>
            <a:pPr marL="819170" marR="0" lvl="5" indent="-285757" algn="l" defTabSz="914423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 Bullets</a:t>
            </a:r>
          </a:p>
          <a:p>
            <a:pPr marL="0" marR="0" lvl="6" indent="0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200" b="1" i="0" u="none" strike="noStrike" kern="1200" cap="all" spc="0" normalizeH="0" baseline="0" noProof="0">
                <a:ln>
                  <a:noFill/>
                </a:ln>
                <a:solidFill>
                  <a:srgbClr val="D7483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title headers</a:t>
            </a:r>
          </a:p>
          <a:p>
            <a:pPr marL="0" marR="0" lvl="7" indent="0" algn="l" defTabSz="914423" rtl="0" eaLnBrk="1" fontAlgn="auto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1" b="1" i="0" u="none" strike="noStrike" kern="1200" cap="all" spc="0" normalizeH="0" baseline="0" noProof="0">
                <a:ln>
                  <a:noFill/>
                </a:ln>
                <a:solidFill>
                  <a:srgbClr val="5987A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Subtitle headers </a:t>
            </a:r>
          </a:p>
          <a:p>
            <a:pPr marL="0" marR="0" lvl="8" indent="0" algn="l" defTabSz="91442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1" b="0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Subtitle text</a:t>
            </a:r>
          </a:p>
          <a:p>
            <a:pPr lvl="0"/>
            <a:endParaRPr lang="en-GB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0965722-2312-449C-AACA-3A3A6989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CE470-0E50-41BA-929A-02695B6D7CB9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FA2356-2961-4F99-A679-3A35717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4BFAFE-27F1-4477-A412-E658D3D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252E281-1AC4-4F90-9699-C2FBE5F06DE6}"/>
              </a:ext>
            </a:extLst>
          </p:cNvPr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[3 Columns]</a:t>
            </a:r>
          </a:p>
        </p:txBody>
      </p:sp>
      <p:sp>
        <p:nvSpPr>
          <p:cNvPr id="82" name="Tijdelijke aanduiding voor tekst 20">
            <a:extLst>
              <a:ext uri="{FF2B5EF4-FFF2-40B4-BE49-F238E27FC236}">
                <a16:creationId xmlns:a16="http://schemas.microsoft.com/office/drawing/2014/main" id="{48200435-345F-47C6-BC72-B2F0A9C3F2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2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7B0885-D89D-44DD-AF1A-5829E309CA34}"/>
              </a:ext>
            </a:extLst>
          </p:cNvPr>
          <p:cNvGrpSpPr/>
          <p:nvPr userDrawn="1"/>
        </p:nvGrpSpPr>
        <p:grpSpPr>
          <a:xfrm>
            <a:off x="9832545" y="-1377716"/>
            <a:ext cx="3040758" cy="2321074"/>
            <a:chOff x="9832545" y="-1377716"/>
            <a:chExt cx="3040758" cy="2321074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089EB6-D299-441A-8C63-AFE85B15C754}"/>
                </a:ext>
              </a:extLst>
            </p:cNvPr>
            <p:cNvSpPr/>
            <p:nvPr userDrawn="1"/>
          </p:nvSpPr>
          <p:spPr>
            <a:xfrm>
              <a:off x="9832545" y="-1364179"/>
              <a:ext cx="1597457" cy="163872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accent1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4F1500-655C-42A9-A3A3-EE52F856236A}"/>
                </a:ext>
              </a:extLst>
            </p:cNvPr>
            <p:cNvSpPr/>
            <p:nvPr userDrawn="1"/>
          </p:nvSpPr>
          <p:spPr>
            <a:xfrm>
              <a:off x="10152761" y="-1377716"/>
              <a:ext cx="2262624" cy="2321074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ln w="25400">
              <a:solidFill>
                <a:schemeClr val="tx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B127DE2-2C78-47D6-A695-9B32332D1ADA}"/>
                </a:ext>
              </a:extLst>
            </p:cNvPr>
            <p:cNvSpPr/>
            <p:nvPr userDrawn="1"/>
          </p:nvSpPr>
          <p:spPr>
            <a:xfrm>
              <a:off x="10812585" y="-1361974"/>
              <a:ext cx="2060718" cy="2116158"/>
            </a:xfrm>
            <a:custGeom>
              <a:avLst/>
              <a:gdLst>
                <a:gd name="connsiteX0" fmla="*/ 0 w 3522590"/>
                <a:gd name="connsiteY0" fmla="*/ 0 h 3613589"/>
                <a:gd name="connsiteX1" fmla="*/ 3522590 w 3522590"/>
                <a:gd name="connsiteY1" fmla="*/ 0 h 3613589"/>
                <a:gd name="connsiteX2" fmla="*/ 1955707 w 3522590"/>
                <a:gd name="connsiteY2" fmla="*/ 3613589 h 3613589"/>
                <a:gd name="connsiteX3" fmla="*/ 1566883 w 3522590"/>
                <a:gd name="connsiteY3" fmla="*/ 3613589 h 36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2590" h="3613589">
                  <a:moveTo>
                    <a:pt x="0" y="0"/>
                  </a:moveTo>
                  <a:lnTo>
                    <a:pt x="3522590" y="0"/>
                  </a:lnTo>
                  <a:lnTo>
                    <a:pt x="1955707" y="3613589"/>
                  </a:lnTo>
                  <a:lnTo>
                    <a:pt x="1566883" y="3613589"/>
                  </a:lnTo>
                  <a:close/>
                </a:path>
              </a:pathLst>
            </a:custGeom>
            <a:noFill/>
            <a:ln w="25400">
              <a:solidFill>
                <a:schemeClr val="bg2"/>
              </a:solidFill>
              <a:miter lim="800000"/>
            </a:ln>
          </p:spPr>
          <p:txBody>
            <a:bodyPr vert="horz" lIns="0" tIns="0" rIns="0" bIns="0" rtlCol="0" anchor="ctr">
              <a:noAutofit/>
            </a:bodyPr>
            <a:lstStyle/>
            <a:p>
              <a:pPr lvl="0" indent="0" algn="ctr" defTabSz="719156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None/>
              </a:pPr>
              <a:endParaRPr lang="en-GB" sz="1001" noProof="0"/>
            </a:p>
          </p:txBody>
        </p:sp>
      </p:grp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BD310AD7-13B4-45E5-9F2B-0BE259A193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9B1455-6EC3-48C5-9EB8-5A9B6B588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68" name="Text Placeholder 17">
            <a:extLst>
              <a:ext uri="{FF2B5EF4-FFF2-40B4-BE49-F238E27FC236}">
                <a16:creationId xmlns:a16="http://schemas.microsoft.com/office/drawing/2014/main" id="{A66E3309-FE9D-4570-8DCB-37CD8DBE0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703" y="1733551"/>
            <a:ext cx="11097294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  <p:grpSp>
        <p:nvGrpSpPr>
          <p:cNvPr id="95" name="INSTRUCTION">
            <a:extLst>
              <a:ext uri="{FF2B5EF4-FFF2-40B4-BE49-F238E27FC236}">
                <a16:creationId xmlns:a16="http://schemas.microsoft.com/office/drawing/2014/main" id="{8E57D8AD-547D-4EC5-8D79-F2076D40DBC9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96" name="Rechte verbindingslijn 146">
              <a:extLst>
                <a:ext uri="{FF2B5EF4-FFF2-40B4-BE49-F238E27FC236}">
                  <a16:creationId xmlns:a16="http://schemas.microsoft.com/office/drawing/2014/main" id="{6A2E60BE-37E2-4FEB-B06A-F626ECF7F0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66" name="Ovaal 221">
              <a:extLst>
                <a:ext uri="{FF2B5EF4-FFF2-40B4-BE49-F238E27FC236}">
                  <a16:creationId xmlns:a16="http://schemas.microsoft.com/office/drawing/2014/main" id="{89CF730A-4A23-463F-A4BE-7EACF1F191B2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7" name="Ovaal 222">
              <a:extLst>
                <a:ext uri="{FF2B5EF4-FFF2-40B4-BE49-F238E27FC236}">
                  <a16:creationId xmlns:a16="http://schemas.microsoft.com/office/drawing/2014/main" id="{DA61484C-27EB-40E9-98D7-2D19AFF25BC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224">
              <a:extLst>
                <a:ext uri="{FF2B5EF4-FFF2-40B4-BE49-F238E27FC236}">
                  <a16:creationId xmlns:a16="http://schemas.microsoft.com/office/drawing/2014/main" id="{D1713CF4-C1AB-4575-810F-6E342187A6DE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0" name="Ovaal 225">
              <a:extLst>
                <a:ext uri="{FF2B5EF4-FFF2-40B4-BE49-F238E27FC236}">
                  <a16:creationId xmlns:a16="http://schemas.microsoft.com/office/drawing/2014/main" id="{40119611-F11F-40A6-93FD-08E59A9EA62A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171" name="Meer informatie">
              <a:extLst>
                <a:ext uri="{FF2B5EF4-FFF2-40B4-BE49-F238E27FC236}">
                  <a16:creationId xmlns:a16="http://schemas.microsoft.com/office/drawing/2014/main" id="{C39D4B9A-7619-4244-9B1D-5DB07D258F6B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235" name="Freeform 101">
                <a:extLst>
                  <a:ext uri="{FF2B5EF4-FFF2-40B4-BE49-F238E27FC236}">
                    <a16:creationId xmlns:a16="http://schemas.microsoft.com/office/drawing/2014/main" id="{AB5171E2-3AD1-4E19-A766-BD90C1384E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36" name="Rechthoek 291">
                <a:extLst>
                  <a:ext uri="{FF2B5EF4-FFF2-40B4-BE49-F238E27FC236}">
                    <a16:creationId xmlns:a16="http://schemas.microsoft.com/office/drawing/2014/main" id="{08EC0D9D-167B-4B3A-A010-C2488AD54728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37" name="Rechte verbindingslijn 292">
                <a:extLst>
                  <a:ext uri="{FF2B5EF4-FFF2-40B4-BE49-F238E27FC236}">
                    <a16:creationId xmlns:a16="http://schemas.microsoft.com/office/drawing/2014/main" id="{48257073-2928-48C0-B566-18B1A9DE35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2" name="Rechthoek 227">
              <a:extLst>
                <a:ext uri="{FF2B5EF4-FFF2-40B4-BE49-F238E27FC236}">
                  <a16:creationId xmlns:a16="http://schemas.microsoft.com/office/drawing/2014/main" id="{42049CE2-AC12-4901-A7BF-F0F6859B6A6B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173" name="Ovaal 228">
              <a:extLst>
                <a:ext uri="{FF2B5EF4-FFF2-40B4-BE49-F238E27FC236}">
                  <a16:creationId xmlns:a16="http://schemas.microsoft.com/office/drawing/2014/main" id="{CBF5FC55-CE41-4C9F-8FA5-BAC564182C8E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4" name="Rechte verbindingslijn 229">
              <a:extLst>
                <a:ext uri="{FF2B5EF4-FFF2-40B4-BE49-F238E27FC236}">
                  <a16:creationId xmlns:a16="http://schemas.microsoft.com/office/drawing/2014/main" id="{878D8014-AED8-44FD-BBDB-74869C62DD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5" name="Groep 230">
              <a:extLst>
                <a:ext uri="{FF2B5EF4-FFF2-40B4-BE49-F238E27FC236}">
                  <a16:creationId xmlns:a16="http://schemas.microsoft.com/office/drawing/2014/main" id="{1BD3769A-CCE1-41A3-9BCA-645A61A2DE54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183" name="Rechthoek 238">
                <a:extLst>
                  <a:ext uri="{FF2B5EF4-FFF2-40B4-BE49-F238E27FC236}">
                    <a16:creationId xmlns:a16="http://schemas.microsoft.com/office/drawing/2014/main" id="{AA926405-B5D5-4BB8-BBD9-E9DB09465DD0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84" name="Rechte verbindingslijn 239">
                <a:extLst>
                  <a:ext uri="{FF2B5EF4-FFF2-40B4-BE49-F238E27FC236}">
                    <a16:creationId xmlns:a16="http://schemas.microsoft.com/office/drawing/2014/main" id="{93C1C145-C6F8-4C75-90CE-9798AE713D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Rechte verbindingslijn 240">
                <a:extLst>
                  <a:ext uri="{FF2B5EF4-FFF2-40B4-BE49-F238E27FC236}">
                    <a16:creationId xmlns:a16="http://schemas.microsoft.com/office/drawing/2014/main" id="{DFAB638C-F0FE-477C-B864-F50641B77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hthoek 241">
                <a:extLst>
                  <a:ext uri="{FF2B5EF4-FFF2-40B4-BE49-F238E27FC236}">
                    <a16:creationId xmlns:a16="http://schemas.microsoft.com/office/drawing/2014/main" id="{48D55992-B4F9-4210-8B1B-649B3347EE9D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7" name="Groep 242">
                <a:extLst>
                  <a:ext uri="{FF2B5EF4-FFF2-40B4-BE49-F238E27FC236}">
                    <a16:creationId xmlns:a16="http://schemas.microsoft.com/office/drawing/2014/main" id="{C9D74B8E-E382-4807-B64B-BCA73742E056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6" name="Groep 281">
                  <a:extLst>
                    <a:ext uri="{FF2B5EF4-FFF2-40B4-BE49-F238E27FC236}">
                      <a16:creationId xmlns:a16="http://schemas.microsoft.com/office/drawing/2014/main" id="{E3B74A94-AC80-42A4-870D-008F1EFE327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0" name="Rechte verbindingslijn 285">
                    <a:extLst>
                      <a:ext uri="{FF2B5EF4-FFF2-40B4-BE49-F238E27FC236}">
                        <a16:creationId xmlns:a16="http://schemas.microsoft.com/office/drawing/2014/main" id="{8BF97085-DEBE-4E40-8BF6-1057826B50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86">
                    <a:extLst>
                      <a:ext uri="{FF2B5EF4-FFF2-40B4-BE49-F238E27FC236}">
                        <a16:creationId xmlns:a16="http://schemas.microsoft.com/office/drawing/2014/main" id="{A2578755-2E79-4F44-9C27-5FDD5C37A7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87">
                    <a:extLst>
                      <a:ext uri="{FF2B5EF4-FFF2-40B4-BE49-F238E27FC236}">
                        <a16:creationId xmlns:a16="http://schemas.microsoft.com/office/drawing/2014/main" id="{F9031BB3-98C8-42F2-A53B-9B43816CC7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88">
                    <a:extLst>
                      <a:ext uri="{FF2B5EF4-FFF2-40B4-BE49-F238E27FC236}">
                        <a16:creationId xmlns:a16="http://schemas.microsoft.com/office/drawing/2014/main" id="{49C1419C-7F8A-4B6D-8A04-2EB712EEDD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4" name="Rechte verbindingslijn 289">
                    <a:extLst>
                      <a:ext uri="{FF2B5EF4-FFF2-40B4-BE49-F238E27FC236}">
                        <a16:creationId xmlns:a16="http://schemas.microsoft.com/office/drawing/2014/main" id="{4CD8139E-43BA-4F02-941C-3F9320C362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7" name="Groep 282">
                  <a:extLst>
                    <a:ext uri="{FF2B5EF4-FFF2-40B4-BE49-F238E27FC236}">
                      <a16:creationId xmlns:a16="http://schemas.microsoft.com/office/drawing/2014/main" id="{90144ADF-7246-47D0-B74B-776EB12BE8D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8" name="Rechthoek 283">
                    <a:extLst>
                      <a:ext uri="{FF2B5EF4-FFF2-40B4-BE49-F238E27FC236}">
                        <a16:creationId xmlns:a16="http://schemas.microsoft.com/office/drawing/2014/main" id="{E287F5E1-B1BF-44F1-90CC-A294EF1085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9" name="Pijl: punthaak 284">
                    <a:extLst>
                      <a:ext uri="{FF2B5EF4-FFF2-40B4-BE49-F238E27FC236}">
                        <a16:creationId xmlns:a16="http://schemas.microsoft.com/office/drawing/2014/main" id="{488FD6FB-7768-4273-94DF-AF3D4E62CC0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8" name="Groep 243">
                <a:extLst>
                  <a:ext uri="{FF2B5EF4-FFF2-40B4-BE49-F238E27FC236}">
                    <a16:creationId xmlns:a16="http://schemas.microsoft.com/office/drawing/2014/main" id="{DD8914B2-CDD4-48DE-84FD-14195CD1BE6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7" name="Groep 272">
                  <a:extLst>
                    <a:ext uri="{FF2B5EF4-FFF2-40B4-BE49-F238E27FC236}">
                      <a16:creationId xmlns:a16="http://schemas.microsoft.com/office/drawing/2014/main" id="{9B2D8B21-805D-4C6B-A4C1-BEEE3649A93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1" name="Rechte verbindingslijn 276">
                    <a:extLst>
                      <a:ext uri="{FF2B5EF4-FFF2-40B4-BE49-F238E27FC236}">
                        <a16:creationId xmlns:a16="http://schemas.microsoft.com/office/drawing/2014/main" id="{D0DAD873-31C5-45CF-A4F3-BC4E74B55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77">
                    <a:extLst>
                      <a:ext uri="{FF2B5EF4-FFF2-40B4-BE49-F238E27FC236}">
                        <a16:creationId xmlns:a16="http://schemas.microsoft.com/office/drawing/2014/main" id="{F6863766-C61A-41A6-A5F4-F434A56B68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78">
                    <a:extLst>
                      <a:ext uri="{FF2B5EF4-FFF2-40B4-BE49-F238E27FC236}">
                        <a16:creationId xmlns:a16="http://schemas.microsoft.com/office/drawing/2014/main" id="{93AA95C9-E3D9-44AD-AC3E-69FFC2E17A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79">
                    <a:extLst>
                      <a:ext uri="{FF2B5EF4-FFF2-40B4-BE49-F238E27FC236}">
                        <a16:creationId xmlns:a16="http://schemas.microsoft.com/office/drawing/2014/main" id="{D9962039-5DE3-4661-9C7A-93BE7D7757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80">
                    <a:extLst>
                      <a:ext uri="{FF2B5EF4-FFF2-40B4-BE49-F238E27FC236}">
                        <a16:creationId xmlns:a16="http://schemas.microsoft.com/office/drawing/2014/main" id="{E8AC53D9-9341-442F-ACF1-588081B4F3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8" name="Groep 273">
                  <a:extLst>
                    <a:ext uri="{FF2B5EF4-FFF2-40B4-BE49-F238E27FC236}">
                      <a16:creationId xmlns:a16="http://schemas.microsoft.com/office/drawing/2014/main" id="{0F602917-851C-4F61-B0A3-14B608BEAAA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9" name="Rechthoek 274">
                    <a:extLst>
                      <a:ext uri="{FF2B5EF4-FFF2-40B4-BE49-F238E27FC236}">
                        <a16:creationId xmlns:a16="http://schemas.microsoft.com/office/drawing/2014/main" id="{52A525C5-3120-4E4A-80D6-A6A896DC1E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0" name="Pijl: punthaak 275">
                    <a:extLst>
                      <a:ext uri="{FF2B5EF4-FFF2-40B4-BE49-F238E27FC236}">
                        <a16:creationId xmlns:a16="http://schemas.microsoft.com/office/drawing/2014/main" id="{CB653FBF-F484-4C21-B3D5-0E0CA2C8011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9" name="Rechte verbindingslijn 244">
                <a:extLst>
                  <a:ext uri="{FF2B5EF4-FFF2-40B4-BE49-F238E27FC236}">
                    <a16:creationId xmlns:a16="http://schemas.microsoft.com/office/drawing/2014/main" id="{DAB1C169-B428-4114-8800-EECCE7698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0" name="Rechte verbindingslijn 245">
                <a:extLst>
                  <a:ext uri="{FF2B5EF4-FFF2-40B4-BE49-F238E27FC236}">
                    <a16:creationId xmlns:a16="http://schemas.microsoft.com/office/drawing/2014/main" id="{441CDC87-A538-4641-987A-35692BAEC2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1" name="Groep 246">
                <a:extLst>
                  <a:ext uri="{FF2B5EF4-FFF2-40B4-BE49-F238E27FC236}">
                    <a16:creationId xmlns:a16="http://schemas.microsoft.com/office/drawing/2014/main" id="{DC722747-D98F-4FA5-9B24-2FFD0561485D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6" name="Rechthoek 261">
                  <a:extLst>
                    <a:ext uri="{FF2B5EF4-FFF2-40B4-BE49-F238E27FC236}">
                      <a16:creationId xmlns:a16="http://schemas.microsoft.com/office/drawing/2014/main" id="{96704935-1135-44D2-8C49-633714F4B04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7" name="Groep 262">
                  <a:extLst>
                    <a:ext uri="{FF2B5EF4-FFF2-40B4-BE49-F238E27FC236}">
                      <a16:creationId xmlns:a16="http://schemas.microsoft.com/office/drawing/2014/main" id="{8AA69982-39D8-40F6-BE61-49989CF971E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8" name="Groep 263">
                    <a:extLst>
                      <a:ext uri="{FF2B5EF4-FFF2-40B4-BE49-F238E27FC236}">
                        <a16:creationId xmlns:a16="http://schemas.microsoft.com/office/drawing/2014/main" id="{AE5A89F8-EAAE-4D2F-8B4D-041CCDD3352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2" name="Rechte verbindingslijn 267">
                      <a:extLst>
                        <a:ext uri="{FF2B5EF4-FFF2-40B4-BE49-F238E27FC236}">
                          <a16:creationId xmlns:a16="http://schemas.microsoft.com/office/drawing/2014/main" id="{FE551D8F-BC13-43A0-B876-37665D136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68">
                      <a:extLst>
                        <a:ext uri="{FF2B5EF4-FFF2-40B4-BE49-F238E27FC236}">
                          <a16:creationId xmlns:a16="http://schemas.microsoft.com/office/drawing/2014/main" id="{A04701CA-9923-4AF0-A1B8-E4438D60ADC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4" name="Rechte verbindingslijn 269">
                      <a:extLst>
                        <a:ext uri="{FF2B5EF4-FFF2-40B4-BE49-F238E27FC236}">
                          <a16:creationId xmlns:a16="http://schemas.microsoft.com/office/drawing/2014/main" id="{393EDA33-9C5C-4502-97C5-2898D99D1B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70">
                      <a:extLst>
                        <a:ext uri="{FF2B5EF4-FFF2-40B4-BE49-F238E27FC236}">
                          <a16:creationId xmlns:a16="http://schemas.microsoft.com/office/drawing/2014/main" id="{DC4F41D8-6CA7-4D63-B0E4-DE317B12F7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71">
                      <a:extLst>
                        <a:ext uri="{FF2B5EF4-FFF2-40B4-BE49-F238E27FC236}">
                          <a16:creationId xmlns:a16="http://schemas.microsoft.com/office/drawing/2014/main" id="{57DB0197-832F-4B8E-8BCF-C05121A48F6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9" name="Groep 264">
                    <a:extLst>
                      <a:ext uri="{FF2B5EF4-FFF2-40B4-BE49-F238E27FC236}">
                        <a16:creationId xmlns:a16="http://schemas.microsoft.com/office/drawing/2014/main" id="{37F2ABCC-3899-4D06-A13C-9A538200904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0" name="Rechthoek 265">
                      <a:extLst>
                        <a:ext uri="{FF2B5EF4-FFF2-40B4-BE49-F238E27FC236}">
                          <a16:creationId xmlns:a16="http://schemas.microsoft.com/office/drawing/2014/main" id="{C7EBF5B7-165C-4D7B-9A55-83698539C6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1" name="Pijl: punthaak 266">
                      <a:extLst>
                        <a:ext uri="{FF2B5EF4-FFF2-40B4-BE49-F238E27FC236}">
                          <a16:creationId xmlns:a16="http://schemas.microsoft.com/office/drawing/2014/main" id="{41BABCC6-9AE8-4A79-A5D3-32B3EBFDF6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2" name="Groep 247">
                <a:extLst>
                  <a:ext uri="{FF2B5EF4-FFF2-40B4-BE49-F238E27FC236}">
                    <a16:creationId xmlns:a16="http://schemas.microsoft.com/office/drawing/2014/main" id="{1915F750-DF40-436F-8DCB-B7122ACC965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5" name="Rechthoek 250">
                  <a:extLst>
                    <a:ext uri="{FF2B5EF4-FFF2-40B4-BE49-F238E27FC236}">
                      <a16:creationId xmlns:a16="http://schemas.microsoft.com/office/drawing/2014/main" id="{E6CB50A5-D271-444D-9BD3-C90CDE7772F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6" name="Groep 251">
                  <a:extLst>
                    <a:ext uri="{FF2B5EF4-FFF2-40B4-BE49-F238E27FC236}">
                      <a16:creationId xmlns:a16="http://schemas.microsoft.com/office/drawing/2014/main" id="{8664E49C-A43D-44AA-883A-6E65319BF99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7" name="Groep 252">
                    <a:extLst>
                      <a:ext uri="{FF2B5EF4-FFF2-40B4-BE49-F238E27FC236}">
                        <a16:creationId xmlns:a16="http://schemas.microsoft.com/office/drawing/2014/main" id="{B287281E-6749-48A8-B35B-8995496CF3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1" name="Rechte verbindingslijn 256">
                      <a:extLst>
                        <a:ext uri="{FF2B5EF4-FFF2-40B4-BE49-F238E27FC236}">
                          <a16:creationId xmlns:a16="http://schemas.microsoft.com/office/drawing/2014/main" id="{32560048-18E4-4BE8-BBDE-30CC335A39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2" name="Rechte verbindingslijn 257">
                      <a:extLst>
                        <a:ext uri="{FF2B5EF4-FFF2-40B4-BE49-F238E27FC236}">
                          <a16:creationId xmlns:a16="http://schemas.microsoft.com/office/drawing/2014/main" id="{F4CACA51-9B47-4035-9105-FC6F013E003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58">
                      <a:extLst>
                        <a:ext uri="{FF2B5EF4-FFF2-40B4-BE49-F238E27FC236}">
                          <a16:creationId xmlns:a16="http://schemas.microsoft.com/office/drawing/2014/main" id="{12124303-5572-4C68-94A9-27D999EB780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4" name="Rechte verbindingslijn 259">
                      <a:extLst>
                        <a:ext uri="{FF2B5EF4-FFF2-40B4-BE49-F238E27FC236}">
                          <a16:creationId xmlns:a16="http://schemas.microsoft.com/office/drawing/2014/main" id="{42FD1537-36DD-46FF-876D-3210131474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5" name="Rechte verbindingslijn 260">
                      <a:extLst>
                        <a:ext uri="{FF2B5EF4-FFF2-40B4-BE49-F238E27FC236}">
                          <a16:creationId xmlns:a16="http://schemas.microsoft.com/office/drawing/2014/main" id="{5F5F43AB-5DD8-4065-8CCD-CB3284CAA3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8" name="Groep 253">
                    <a:extLst>
                      <a:ext uri="{FF2B5EF4-FFF2-40B4-BE49-F238E27FC236}">
                        <a16:creationId xmlns:a16="http://schemas.microsoft.com/office/drawing/2014/main" id="{EEC32C84-06B5-403C-9905-3A165C5AB94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9" name="Rechthoek 254">
                      <a:extLst>
                        <a:ext uri="{FF2B5EF4-FFF2-40B4-BE49-F238E27FC236}">
                          <a16:creationId xmlns:a16="http://schemas.microsoft.com/office/drawing/2014/main" id="{83A4571E-26DC-4C0E-B2A1-1E0B08CA74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0" name="Pijl: punthaak 255">
                      <a:extLst>
                        <a:ext uri="{FF2B5EF4-FFF2-40B4-BE49-F238E27FC236}">
                          <a16:creationId xmlns:a16="http://schemas.microsoft.com/office/drawing/2014/main" id="{441C6172-DAEB-41D5-82F3-AC5E720F582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3" name="Rechthoek 248">
                <a:extLst>
                  <a:ext uri="{FF2B5EF4-FFF2-40B4-BE49-F238E27FC236}">
                    <a16:creationId xmlns:a16="http://schemas.microsoft.com/office/drawing/2014/main" id="{AD7D0505-4088-442C-AFFD-91159618602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94" name="Rechthoek 249">
                <a:extLst>
                  <a:ext uri="{FF2B5EF4-FFF2-40B4-BE49-F238E27FC236}">
                    <a16:creationId xmlns:a16="http://schemas.microsoft.com/office/drawing/2014/main" id="{E65E5F67-CDB1-4489-91E2-C105A8546F6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176" name="Rechte verbindingslijn 231">
              <a:extLst>
                <a:ext uri="{FF2B5EF4-FFF2-40B4-BE49-F238E27FC236}">
                  <a16:creationId xmlns:a16="http://schemas.microsoft.com/office/drawing/2014/main" id="{609C3126-9512-4B3F-896F-3156DFCD60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7" name="Ovaal 232">
              <a:extLst>
                <a:ext uri="{FF2B5EF4-FFF2-40B4-BE49-F238E27FC236}">
                  <a16:creationId xmlns:a16="http://schemas.microsoft.com/office/drawing/2014/main" id="{6F826C5D-2D15-41B9-A9AB-E8F1D7242746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8" name="Ovaal 233">
              <a:extLst>
                <a:ext uri="{FF2B5EF4-FFF2-40B4-BE49-F238E27FC236}">
                  <a16:creationId xmlns:a16="http://schemas.microsoft.com/office/drawing/2014/main" id="{53C7D594-052B-46DA-B175-DC880A015247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9" name="Ovaal 234">
              <a:extLst>
                <a:ext uri="{FF2B5EF4-FFF2-40B4-BE49-F238E27FC236}">
                  <a16:creationId xmlns:a16="http://schemas.microsoft.com/office/drawing/2014/main" id="{712B71A8-FECB-4856-9253-40CC2D62F29B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0" name="Ovaal 235">
              <a:extLst>
                <a:ext uri="{FF2B5EF4-FFF2-40B4-BE49-F238E27FC236}">
                  <a16:creationId xmlns:a16="http://schemas.microsoft.com/office/drawing/2014/main" id="{42847A35-80DA-4B24-8449-EE7BE1DD3ADB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1" name="Rechthoek 236">
              <a:extLst>
                <a:ext uri="{FF2B5EF4-FFF2-40B4-BE49-F238E27FC236}">
                  <a16:creationId xmlns:a16="http://schemas.microsoft.com/office/drawing/2014/main" id="{421FBA3A-47BB-45BE-AB35-33A42A7A1214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82" name="Rechthoek 237">
              <a:extLst>
                <a:ext uri="{FF2B5EF4-FFF2-40B4-BE49-F238E27FC236}">
                  <a16:creationId xmlns:a16="http://schemas.microsoft.com/office/drawing/2014/main" id="{FE59926E-9B21-4E08-83F0-17D18DA7B6A1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7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X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7DBD934-B579-4437-B214-9E4700AAE14E}"/>
              </a:ext>
            </a:extLst>
          </p:cNvPr>
          <p:cNvSpPr/>
          <p:nvPr userDrawn="1"/>
        </p:nvSpPr>
        <p:spPr>
          <a:xfrm rot="10800000">
            <a:off x="7365346" y="1231272"/>
            <a:ext cx="5614954" cy="5766014"/>
          </a:xfrm>
          <a:custGeom>
            <a:avLst/>
            <a:gdLst>
              <a:gd name="connsiteX0" fmla="*/ 0 w 3522590"/>
              <a:gd name="connsiteY0" fmla="*/ 0 h 3613589"/>
              <a:gd name="connsiteX1" fmla="*/ 3522590 w 3522590"/>
              <a:gd name="connsiteY1" fmla="*/ 0 h 3613589"/>
              <a:gd name="connsiteX2" fmla="*/ 1955707 w 3522590"/>
              <a:gd name="connsiteY2" fmla="*/ 3613589 h 3613589"/>
              <a:gd name="connsiteX3" fmla="*/ 1566883 w 3522590"/>
              <a:gd name="connsiteY3" fmla="*/ 3613589 h 361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590" h="3613589">
                <a:moveTo>
                  <a:pt x="0" y="0"/>
                </a:moveTo>
                <a:lnTo>
                  <a:pt x="3522590" y="0"/>
                </a:lnTo>
                <a:lnTo>
                  <a:pt x="1955707" y="3613589"/>
                </a:lnTo>
                <a:lnTo>
                  <a:pt x="1566883" y="3613589"/>
                </a:lnTo>
                <a:close/>
              </a:path>
            </a:pathLst>
          </a:custGeom>
          <a:ln w="25400">
            <a:solidFill>
              <a:schemeClr val="tx2"/>
            </a:solidFill>
            <a:miter lim="800000"/>
          </a:ln>
        </p:spPr>
        <p:txBody>
          <a:bodyPr vert="horz" lIns="0" tIns="0" rIns="0" bIns="0" rtlCol="0" anchor="ctr">
            <a:noAutofit/>
          </a:bodyPr>
          <a:lstStyle/>
          <a:p>
            <a:pPr lvl="0" indent="0" algn="ctr" defTabSz="719156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</a:pPr>
            <a:endParaRPr lang="en-GB" sz="1001" noProof="0"/>
          </a:p>
        </p:txBody>
      </p:sp>
      <p:sp>
        <p:nvSpPr>
          <p:cNvPr id="173" name="Tijdelijke aanduiding voor afbeelding 172">
            <a:extLst>
              <a:ext uri="{FF2B5EF4-FFF2-40B4-BE49-F238E27FC236}">
                <a16:creationId xmlns:a16="http://schemas.microsoft.com/office/drawing/2014/main" id="{5763318D-BCAE-46C2-9CBF-C438DEF133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33210" y="0"/>
            <a:ext cx="4458791" cy="6858000"/>
          </a:xfrm>
          <a:custGeom>
            <a:avLst/>
            <a:gdLst>
              <a:gd name="connsiteX0" fmla="*/ 2942980 w 4458791"/>
              <a:gd name="connsiteY0" fmla="*/ 0 h 6858000"/>
              <a:gd name="connsiteX1" fmla="*/ 4458791 w 4458791"/>
              <a:gd name="connsiteY1" fmla="*/ 0 h 6858000"/>
              <a:gd name="connsiteX2" fmla="*/ 4458791 w 4458791"/>
              <a:gd name="connsiteY2" fmla="*/ 6858000 h 6858000"/>
              <a:gd name="connsiteX3" fmla="*/ 0 w 44587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791" h="6858000">
                <a:moveTo>
                  <a:pt x="2942980" y="0"/>
                </a:moveTo>
                <a:lnTo>
                  <a:pt x="4458791" y="0"/>
                </a:lnTo>
                <a:lnTo>
                  <a:pt x="44587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below to add a photo.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Need additional instructions?</a:t>
            </a:r>
            <a:br>
              <a:rPr lang="en-GB" noProof="0"/>
            </a:br>
            <a:r>
              <a:rPr lang="en-GB" noProof="0"/>
              <a:t>To the side of the slides there are further </a:t>
            </a:r>
            <a:br>
              <a:rPr lang="en-GB" noProof="0"/>
            </a:br>
            <a:r>
              <a:rPr lang="en-GB" noProof="0"/>
              <a:t>instructions how to process your content.</a:t>
            </a:r>
          </a:p>
        </p:txBody>
      </p:sp>
      <p:sp>
        <p:nvSpPr>
          <p:cNvPr id="164" name="Tijdelijke aanduiding voor verticale tekst 2">
            <a:extLst>
              <a:ext uri="{FF2B5EF4-FFF2-40B4-BE49-F238E27FC236}">
                <a16:creationId xmlns:a16="http://schemas.microsoft.com/office/drawing/2014/main" id="{73626D47-6F3D-4181-A2DB-03B2F2F5EC4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98704" y="2149180"/>
            <a:ext cx="7937985" cy="401409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1727-58DA-4FAE-BA11-1E7CE449DF47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Footer &amp; Header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spc="50" baseline="0" noProof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 + PHOTO (XS)</a:t>
            </a:r>
          </a:p>
        </p:txBody>
      </p:sp>
      <p:grpSp>
        <p:nvGrpSpPr>
          <p:cNvPr id="120" name="Instruction">
            <a:extLst>
              <a:ext uri="{FF2B5EF4-FFF2-40B4-BE49-F238E27FC236}">
                <a16:creationId xmlns:a16="http://schemas.microsoft.com/office/drawing/2014/main" id="{B604B8AD-0A0F-4AFE-B918-236E3DA49549}"/>
              </a:ext>
            </a:extLst>
          </p:cNvPr>
          <p:cNvGrpSpPr/>
          <p:nvPr userDrawn="1"/>
        </p:nvGrpSpPr>
        <p:grpSpPr>
          <a:xfrm>
            <a:off x="12391602" y="2"/>
            <a:ext cx="3183678" cy="5340257"/>
            <a:chOff x="12391601" y="0"/>
            <a:chExt cx="3183678" cy="5340257"/>
          </a:xfrm>
        </p:grpSpPr>
        <p:grpSp>
          <p:nvGrpSpPr>
            <p:cNvPr id="121" name="Meer informatie">
              <a:extLst>
                <a:ext uri="{FF2B5EF4-FFF2-40B4-BE49-F238E27FC236}">
                  <a16:creationId xmlns:a16="http://schemas.microsoft.com/office/drawing/2014/main" id="{F63B4C4F-B507-4D3D-A9CE-7B1840DFDBDC}"/>
                </a:ext>
              </a:extLst>
            </p:cNvPr>
            <p:cNvGrpSpPr/>
            <p:nvPr userDrawn="1"/>
          </p:nvGrpSpPr>
          <p:grpSpPr>
            <a:xfrm>
              <a:off x="12396764" y="4556984"/>
              <a:ext cx="3178515" cy="783273"/>
              <a:chOff x="-3741486" y="3386444"/>
              <a:chExt cx="3178515" cy="783273"/>
            </a:xfrm>
          </p:grpSpPr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id="{34ECBA4A-59E9-47C8-B90C-826DFB6CC6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1A53FDEF-2BFE-437D-9FB2-027DAF560F37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23" eaLnBrk="1" fontAlgn="auto" latinLnBrk="0" hangingPunct="1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F267E558-6977-49E6-98CF-F7077537A4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D2D534C3-D107-48F3-8E13-5A516EEEC8C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23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1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E79AB1E3-6D7D-4AE5-BE19-AFD0FCFC91A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FDC44965-3647-43B6-ACA7-013521FB2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25" name="Rechte verbindingslijn 124">
              <a:extLst>
                <a:ext uri="{FF2B5EF4-FFF2-40B4-BE49-F238E27FC236}">
                  <a16:creationId xmlns:a16="http://schemas.microsoft.com/office/drawing/2014/main" id="{57334D32-EB2A-437D-94F8-B83E26214F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FE3E0157-B10B-4C29-B410-B3C037B4D07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27" name="Rechte verbindingslijn 126">
              <a:extLst>
                <a:ext uri="{FF2B5EF4-FFF2-40B4-BE49-F238E27FC236}">
                  <a16:creationId xmlns:a16="http://schemas.microsoft.com/office/drawing/2014/main" id="{457E5DB2-79F6-45D0-B7F4-CB713335FC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439101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CF76DA7-D9A2-470A-9CED-BC46E5B7990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86CE793-73A0-4C9B-A5CA-76FF8C443B0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E5EB1E73-556C-43C0-BB7F-22E82265B6A4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EC49B98C-C7FA-40EA-A9EA-A1DFC7A7BCF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159" name="Rechte verbindingslijn 158">
                <a:extLst>
                  <a:ext uri="{FF2B5EF4-FFF2-40B4-BE49-F238E27FC236}">
                    <a16:creationId xmlns:a16="http://schemas.microsoft.com/office/drawing/2014/main" id="{55B198B8-179C-40E8-8C94-33461915613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AED05BF1-E83C-44A3-B14F-F05123890E5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EF415BD2-740C-48C2-A38D-8D2D2B88B52F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77F7042-2265-411C-BD09-5C1D6ED02C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E228B552-DA16-4156-BB29-9E8E49C17B4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Vrije vorm: vorm 153">
                <a:extLst>
                  <a:ext uri="{FF2B5EF4-FFF2-40B4-BE49-F238E27FC236}">
                    <a16:creationId xmlns:a16="http://schemas.microsoft.com/office/drawing/2014/main" id="{AE61319D-1D59-4EED-AFB8-3DB04C9CAA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Rechthoek: afgeronde hoeken 154">
                <a:extLst>
                  <a:ext uri="{FF2B5EF4-FFF2-40B4-BE49-F238E27FC236}">
                    <a16:creationId xmlns:a16="http://schemas.microsoft.com/office/drawing/2014/main" id="{8F22C2ED-5BE8-4A18-A79E-64EB4F90B47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FAF3428-47B9-45EE-8183-C445ED725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Rechte verbindingslijn 156">
                <a:extLst>
                  <a:ext uri="{FF2B5EF4-FFF2-40B4-BE49-F238E27FC236}">
                    <a16:creationId xmlns:a16="http://schemas.microsoft.com/office/drawing/2014/main" id="{DDEF2BD6-51EE-4F6D-95C2-9D1CBDAF1D56}"/>
                  </a:ext>
                </a:extLst>
              </p:cNvPr>
              <p:cNvCxnSpPr>
                <a:cxnSpLocks/>
                <a:stCxn id="15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5EF3742F-D683-46B4-A6E0-104F0482E085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78315405-DFB1-44B9-B6A1-D00257DDF535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23" eaLnBrk="1" fontAlgn="auto" latinLnBrk="0" hangingPunct="1">
                <a:lnSpc>
                  <a:spcPct val="90000"/>
                </a:lnSpc>
                <a:spcBef>
                  <a:spcPts val="601"/>
                </a:spcBef>
                <a:spcAft>
                  <a:spcPts val="601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image,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image with the spheres and scale the image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16D7CA3E-9BF8-4A82-B23B-8C2725712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8C5A7847-0111-40D1-A155-849A0E0CEC09}"/>
                </a:ext>
              </a:extLst>
            </p:cNvPr>
            <p:cNvGrpSpPr/>
            <p:nvPr userDrawn="1"/>
          </p:nvGrpSpPr>
          <p:grpSpPr>
            <a:xfrm>
              <a:off x="12696514" y="3701158"/>
              <a:ext cx="514284" cy="612918"/>
              <a:chOff x="12682980" y="3403241"/>
              <a:chExt cx="622284" cy="741632"/>
            </a:xfrm>
          </p:grpSpPr>
          <p:grpSp>
            <p:nvGrpSpPr>
              <p:cNvPr id="136" name="Groep 135">
                <a:extLst>
                  <a:ext uri="{FF2B5EF4-FFF2-40B4-BE49-F238E27FC236}">
                    <a16:creationId xmlns:a16="http://schemas.microsoft.com/office/drawing/2014/main" id="{D43D7952-0DAA-46BD-9EFC-4577B0795C1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39" name="Groep 138">
                  <a:extLst>
                    <a:ext uri="{FF2B5EF4-FFF2-40B4-BE49-F238E27FC236}">
                      <a16:creationId xmlns:a16="http://schemas.microsoft.com/office/drawing/2014/main" id="{D3E56E05-3536-4717-9E97-57F507FDCE38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46" name="Groep 145">
                    <a:extLst>
                      <a:ext uri="{FF2B5EF4-FFF2-40B4-BE49-F238E27FC236}">
                        <a16:creationId xmlns:a16="http://schemas.microsoft.com/office/drawing/2014/main" id="{80730EB4-9DC2-449C-BA10-09F991123D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49" name="Rechthoek 148">
                      <a:extLst>
                        <a:ext uri="{FF2B5EF4-FFF2-40B4-BE49-F238E27FC236}">
                          <a16:creationId xmlns:a16="http://schemas.microsoft.com/office/drawing/2014/main" id="{9CDB6CED-A5B0-42F1-A423-F89FB84597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0" name="Rechthoek 149">
                      <a:extLst>
                        <a:ext uri="{FF2B5EF4-FFF2-40B4-BE49-F238E27FC236}">
                          <a16:creationId xmlns:a16="http://schemas.microsoft.com/office/drawing/2014/main" id="{2E676788-D008-4750-A383-54D4CDC0DD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1"/>
                        </a:spcBef>
                        <a:spcAft>
                          <a:spcPts val="601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51" name="Ovaal 150">
                      <a:extLst>
                        <a:ext uri="{FF2B5EF4-FFF2-40B4-BE49-F238E27FC236}">
                          <a16:creationId xmlns:a16="http://schemas.microsoft.com/office/drawing/2014/main" id="{7FD08E66-5420-4DAD-A9E7-72F9553E7B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1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47" name="Afbeelding 146">
                    <a:extLst>
                      <a:ext uri="{FF2B5EF4-FFF2-40B4-BE49-F238E27FC236}">
                        <a16:creationId xmlns:a16="http://schemas.microsoft.com/office/drawing/2014/main" id="{F9CCB378-E9DD-4695-BCE8-C0CBC8C3F5E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Afbeelding 147">
                    <a:extLst>
                      <a:ext uri="{FF2B5EF4-FFF2-40B4-BE49-F238E27FC236}">
                        <a16:creationId xmlns:a16="http://schemas.microsoft.com/office/drawing/2014/main" id="{16951946-3BAF-4584-97F8-4F9400DBFFB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0" name="Groep 139">
                  <a:extLst>
                    <a:ext uri="{FF2B5EF4-FFF2-40B4-BE49-F238E27FC236}">
                      <a16:creationId xmlns:a16="http://schemas.microsoft.com/office/drawing/2014/main" id="{8D983C89-ADFA-4D64-9960-83ACD4AF772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44" name="Rechthoek 143">
                    <a:extLst>
                      <a:ext uri="{FF2B5EF4-FFF2-40B4-BE49-F238E27FC236}">
                        <a16:creationId xmlns:a16="http://schemas.microsoft.com/office/drawing/2014/main" id="{CE46F257-B755-4F4F-8019-F621769AFB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B71801E5-B676-4226-A5D7-4888467686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119D82FB-F94A-4A04-9581-6EDF4429C20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42" name="Rechthoek 141">
                    <a:extLst>
                      <a:ext uri="{FF2B5EF4-FFF2-40B4-BE49-F238E27FC236}">
                        <a16:creationId xmlns:a16="http://schemas.microsoft.com/office/drawing/2014/main" id="{DA0BAAD8-4255-4655-8E1F-94E3CE6D78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Rechthoek 142">
                    <a:extLst>
                      <a:ext uri="{FF2B5EF4-FFF2-40B4-BE49-F238E27FC236}">
                        <a16:creationId xmlns:a16="http://schemas.microsoft.com/office/drawing/2014/main" id="{1DD6C97D-CC99-4ED1-9131-22B093916C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1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E3E26813-9F22-4BC9-86AB-EE55FC1CD28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1"/>
                  </a:spcBef>
                  <a:spcAft>
                    <a:spcPts val="601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38" name="Gelijkbenige driehoek 137">
                <a:extLst>
                  <a:ext uri="{FF2B5EF4-FFF2-40B4-BE49-F238E27FC236}">
                    <a16:creationId xmlns:a16="http://schemas.microsoft.com/office/drawing/2014/main" id="{B3C3E9D9-2525-4844-9BFC-AA8E23FD2B6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1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7" name="Tijdelijke aanduiding voor tekst 20">
            <a:extLst>
              <a:ext uri="{FF2B5EF4-FFF2-40B4-BE49-F238E27FC236}">
                <a16:creationId xmlns:a16="http://schemas.microsoft.com/office/drawing/2014/main" id="{2E83B032-DC7C-4467-AE80-4A7B8EFBC1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8706" y="308237"/>
            <a:ext cx="989033" cy="264467"/>
          </a:xfrm>
          <a:prstGeom prst="rect">
            <a:avLst/>
          </a:prstGeom>
          <a:blipFill>
            <a:blip r:embed="rId4"/>
            <a:srcRect/>
            <a:stretch>
              <a:fillRect l="-60" r="-6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2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 </a:t>
            </a:r>
          </a:p>
        </p:txBody>
      </p:sp>
      <p:grpSp>
        <p:nvGrpSpPr>
          <p:cNvPr id="317" name="INSTRUCTION">
            <a:extLst>
              <a:ext uri="{FF2B5EF4-FFF2-40B4-BE49-F238E27FC236}">
                <a16:creationId xmlns:a16="http://schemas.microsoft.com/office/drawing/2014/main" id="{6D3DDCD5-AFEC-4B8B-9817-0E1BD6B8D08E}"/>
              </a:ext>
            </a:extLst>
          </p:cNvPr>
          <p:cNvGrpSpPr/>
          <p:nvPr userDrawn="1"/>
        </p:nvGrpSpPr>
        <p:grpSpPr>
          <a:xfrm>
            <a:off x="-3437547" y="1434"/>
            <a:ext cx="3194765" cy="6470299"/>
            <a:chOff x="-3437547" y="1434"/>
            <a:chExt cx="3194765" cy="6470299"/>
          </a:xfrm>
        </p:grpSpPr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5D83416C-C336-418B-BA51-4943D8E84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5552864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22A732BF-FC29-4BC3-A01F-69BA836F6AA9}"/>
                </a:ext>
              </a:extLst>
            </p:cNvPr>
            <p:cNvSpPr/>
            <p:nvPr userDrawn="1"/>
          </p:nvSpPr>
          <p:spPr>
            <a:xfrm>
              <a:off x="-3425006" y="377951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20" name="Ovaal 319">
              <a:extLst>
                <a:ext uri="{FF2B5EF4-FFF2-40B4-BE49-F238E27FC236}">
                  <a16:creationId xmlns:a16="http://schemas.microsoft.com/office/drawing/2014/main" id="{DEF95282-F3CA-4576-83A0-2E5694DEDAF5}"/>
                </a:ext>
              </a:extLst>
            </p:cNvPr>
            <p:cNvSpPr/>
            <p:nvPr userDrawn="1"/>
          </p:nvSpPr>
          <p:spPr>
            <a:xfrm>
              <a:off x="-3425006" y="418300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21" name="Ovaal 320">
              <a:extLst>
                <a:ext uri="{FF2B5EF4-FFF2-40B4-BE49-F238E27FC236}">
                  <a16:creationId xmlns:a16="http://schemas.microsoft.com/office/drawing/2014/main" id="{78752CE3-8C18-4CDD-B0BD-FF7D191590D4}"/>
                </a:ext>
              </a:extLst>
            </p:cNvPr>
            <p:cNvSpPr/>
            <p:nvPr userDrawn="1"/>
          </p:nvSpPr>
          <p:spPr>
            <a:xfrm>
              <a:off x="-3425006" y="460535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22" name="Ovaal 321">
              <a:extLst>
                <a:ext uri="{FF2B5EF4-FFF2-40B4-BE49-F238E27FC236}">
                  <a16:creationId xmlns:a16="http://schemas.microsoft.com/office/drawing/2014/main" id="{35CA69AA-EAB9-424C-9DE3-5115B5F6C0D6}"/>
                </a:ext>
              </a:extLst>
            </p:cNvPr>
            <p:cNvSpPr/>
            <p:nvPr userDrawn="1"/>
          </p:nvSpPr>
          <p:spPr>
            <a:xfrm>
              <a:off x="-3425006" y="5116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grpSp>
          <p:nvGrpSpPr>
            <p:cNvPr id="323" name="Meer informatie">
              <a:extLst>
                <a:ext uri="{FF2B5EF4-FFF2-40B4-BE49-F238E27FC236}">
                  <a16:creationId xmlns:a16="http://schemas.microsoft.com/office/drawing/2014/main" id="{290540EC-9ACE-498D-B1E2-3B84477897DB}"/>
                </a:ext>
              </a:extLst>
            </p:cNvPr>
            <p:cNvGrpSpPr/>
            <p:nvPr userDrawn="1"/>
          </p:nvGrpSpPr>
          <p:grpSpPr>
            <a:xfrm>
              <a:off x="-3421298" y="5676071"/>
              <a:ext cx="3178515" cy="795662"/>
              <a:chOff x="-3741486" y="3387723"/>
              <a:chExt cx="3178515" cy="795662"/>
            </a:xfrm>
          </p:grpSpPr>
          <p:sp>
            <p:nvSpPr>
              <p:cNvPr id="387" name="Freeform 101">
                <a:extLst>
                  <a:ext uri="{FF2B5EF4-FFF2-40B4-BE49-F238E27FC236}">
                    <a16:creationId xmlns:a16="http://schemas.microsoft.com/office/drawing/2014/main" id="{1E0896F8-A4FF-4493-8554-FB82DDF44E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7723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88" name="Rechthoek 387">
                <a:extLst>
                  <a:ext uri="{FF2B5EF4-FFF2-40B4-BE49-F238E27FC236}">
                    <a16:creationId xmlns:a16="http://schemas.microsoft.com/office/drawing/2014/main" id="{9BDCFC79-9D30-4637-B045-24E2F149C912}"/>
                  </a:ext>
                </a:extLst>
              </p:cNvPr>
              <p:cNvSpPr/>
              <p:nvPr userDrawn="1"/>
            </p:nvSpPr>
            <p:spPr>
              <a:xfrm>
                <a:off x="-3380966" y="3459752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89" name="Rechte verbindingslijn 388">
                <a:extLst>
                  <a:ext uri="{FF2B5EF4-FFF2-40B4-BE49-F238E27FC236}">
                    <a16:creationId xmlns:a16="http://schemas.microsoft.com/office/drawing/2014/main" id="{21F9808B-A6CD-46AB-A33C-D5D788A843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83385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458AE2A9-71D5-4056-93D0-40581E90A43C}"/>
                </a:ext>
              </a:extLst>
            </p:cNvPr>
            <p:cNvSpPr/>
            <p:nvPr userDrawn="1"/>
          </p:nvSpPr>
          <p:spPr>
            <a:xfrm>
              <a:off x="-3419345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Using text levels</a:t>
              </a:r>
            </a:p>
          </p:txBody>
        </p:sp>
        <p:sp>
          <p:nvSpPr>
            <p:cNvPr id="325" name="Ovaal 324">
              <a:extLst>
                <a:ext uri="{FF2B5EF4-FFF2-40B4-BE49-F238E27FC236}">
                  <a16:creationId xmlns:a16="http://schemas.microsoft.com/office/drawing/2014/main" id="{4E4A3198-635E-45E7-83D3-A11BDC7EA0BC}"/>
                </a:ext>
              </a:extLst>
            </p:cNvPr>
            <p:cNvSpPr/>
            <p:nvPr userDrawn="1"/>
          </p:nvSpPr>
          <p:spPr>
            <a:xfrm>
              <a:off x="-3425006" y="171914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26" name="Rechte verbindingslijn 325">
              <a:extLst>
                <a:ext uri="{FF2B5EF4-FFF2-40B4-BE49-F238E27FC236}">
                  <a16:creationId xmlns:a16="http://schemas.microsoft.com/office/drawing/2014/main" id="{DBBE72D4-2F4A-4C11-8EEB-9F104222DA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243069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27" name="Groep 326">
              <a:extLst>
                <a:ext uri="{FF2B5EF4-FFF2-40B4-BE49-F238E27FC236}">
                  <a16:creationId xmlns:a16="http://schemas.microsoft.com/office/drawing/2014/main" id="{DD4F3656-5FC5-4D08-BDCD-77FFA5D209E7}"/>
                </a:ext>
              </a:extLst>
            </p:cNvPr>
            <p:cNvGrpSpPr/>
            <p:nvPr userDrawn="1"/>
          </p:nvGrpSpPr>
          <p:grpSpPr>
            <a:xfrm>
              <a:off x="-3437547" y="349413"/>
              <a:ext cx="2933825" cy="558875"/>
              <a:chOff x="-3419346" y="368233"/>
              <a:chExt cx="3904920" cy="743862"/>
            </a:xfrm>
          </p:grpSpPr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04C9ED6C-19A1-4BEB-B901-9E1A0543212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8B508523-85FB-49D6-B279-462FADE0CA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AB2EAD30-BAE7-442E-AE64-7384B6A5F1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C9CC4538-58FF-4C26-837B-E80E0D5E9B8A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9" name="Groep 338">
                <a:extLst>
                  <a:ext uri="{FF2B5EF4-FFF2-40B4-BE49-F238E27FC236}">
                    <a16:creationId xmlns:a16="http://schemas.microsoft.com/office/drawing/2014/main" id="{44DA6B9C-2FF3-4DF8-BFB1-D8824C18AEF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8" name="Groep 377">
                  <a:extLst>
                    <a:ext uri="{FF2B5EF4-FFF2-40B4-BE49-F238E27FC236}">
                      <a16:creationId xmlns:a16="http://schemas.microsoft.com/office/drawing/2014/main" id="{E59E6A83-F104-4260-B02E-4CFD33985AC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0497A4E9-0E76-4408-955B-A126676904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91B125CC-E11A-4828-8644-70E940832A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0342B7BD-6427-4F31-9E07-7C243F3DD7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79A94B8C-7926-4DDC-BBC2-47A4897DB9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6" name="Rechte verbindingslijn 385">
                    <a:extLst>
                      <a:ext uri="{FF2B5EF4-FFF2-40B4-BE49-F238E27FC236}">
                        <a16:creationId xmlns:a16="http://schemas.microsoft.com/office/drawing/2014/main" id="{3CC432B8-CC18-416E-A65A-C2E90904D4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62711FDE-D77E-4792-A496-E7DDDF28407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80" name="Rechthoek 379">
                    <a:extLst>
                      <a:ext uri="{FF2B5EF4-FFF2-40B4-BE49-F238E27FC236}">
                        <a16:creationId xmlns:a16="http://schemas.microsoft.com/office/drawing/2014/main" id="{053A90BA-EE84-4936-B76D-ECC8FE64DA2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Pijl: punthaak 380">
                    <a:extLst>
                      <a:ext uri="{FF2B5EF4-FFF2-40B4-BE49-F238E27FC236}">
                        <a16:creationId xmlns:a16="http://schemas.microsoft.com/office/drawing/2014/main" id="{0CC1ACB4-DAD9-489A-987C-206B648C902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6CB65752-3BE8-4855-8055-EDEA2E90A16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69" name="Groep 368">
                  <a:extLst>
                    <a:ext uri="{FF2B5EF4-FFF2-40B4-BE49-F238E27FC236}">
                      <a16:creationId xmlns:a16="http://schemas.microsoft.com/office/drawing/2014/main" id="{E3102B8E-885E-42DD-9B72-A09F7139ED4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3" name="Rechte verbindingslijn 372">
                    <a:extLst>
                      <a:ext uri="{FF2B5EF4-FFF2-40B4-BE49-F238E27FC236}">
                        <a16:creationId xmlns:a16="http://schemas.microsoft.com/office/drawing/2014/main" id="{EC5E680A-5881-4CD6-8F43-271DE092CB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F56B76E9-ABA9-42BE-87C5-00D811C76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8C50D06C-3BD3-43A7-B4B0-63CF19BEC3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6" name="Rechte verbindingslijn 375">
                    <a:extLst>
                      <a:ext uri="{FF2B5EF4-FFF2-40B4-BE49-F238E27FC236}">
                        <a16:creationId xmlns:a16="http://schemas.microsoft.com/office/drawing/2014/main" id="{9973B83E-2412-4C01-91AD-03DAC43C11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7" name="Rechte verbindingslijn 376">
                    <a:extLst>
                      <a:ext uri="{FF2B5EF4-FFF2-40B4-BE49-F238E27FC236}">
                        <a16:creationId xmlns:a16="http://schemas.microsoft.com/office/drawing/2014/main" id="{69CA7843-0C5E-414E-8C88-12C66F3406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137DEC7E-D791-48AC-B0E7-5EBF52B07A5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1" name="Rechthoek 370">
                    <a:extLst>
                      <a:ext uri="{FF2B5EF4-FFF2-40B4-BE49-F238E27FC236}">
                        <a16:creationId xmlns:a16="http://schemas.microsoft.com/office/drawing/2014/main" id="{9850ABB6-AD34-4F72-8C64-D450DE80E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Pijl: punthaak 371">
                    <a:extLst>
                      <a:ext uri="{FF2B5EF4-FFF2-40B4-BE49-F238E27FC236}">
                        <a16:creationId xmlns:a16="http://schemas.microsoft.com/office/drawing/2014/main" id="{8DD0C712-65F7-4DDD-B4CF-37F9B8D0FFF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41" name="Rechte verbindingslijn 340">
                <a:extLst>
                  <a:ext uri="{FF2B5EF4-FFF2-40B4-BE49-F238E27FC236}">
                    <a16:creationId xmlns:a16="http://schemas.microsoft.com/office/drawing/2014/main" id="{E6D665EC-3BF9-499E-A327-71BFB860F0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3DB51C2C-58B7-4608-B86F-8AB7FE91AC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3" name="Groep 342">
                <a:extLst>
                  <a:ext uri="{FF2B5EF4-FFF2-40B4-BE49-F238E27FC236}">
                    <a16:creationId xmlns:a16="http://schemas.microsoft.com/office/drawing/2014/main" id="{17CDDCA1-6744-4D6E-AB0B-0A022428DDF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8" name="Rechthoek 357">
                  <a:extLst>
                    <a:ext uri="{FF2B5EF4-FFF2-40B4-BE49-F238E27FC236}">
                      <a16:creationId xmlns:a16="http://schemas.microsoft.com/office/drawing/2014/main" id="{A3EC425C-C4A9-400C-BACC-5C6289620F7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9" name="Groep 358">
                  <a:extLst>
                    <a:ext uri="{FF2B5EF4-FFF2-40B4-BE49-F238E27FC236}">
                      <a16:creationId xmlns:a16="http://schemas.microsoft.com/office/drawing/2014/main" id="{88DC4D8C-79D2-4898-9E37-302D3AD9810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60" name="Groep 359">
                    <a:extLst>
                      <a:ext uri="{FF2B5EF4-FFF2-40B4-BE49-F238E27FC236}">
                        <a16:creationId xmlns:a16="http://schemas.microsoft.com/office/drawing/2014/main" id="{C731544A-C593-4625-A0E6-0721DA977B3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4" name="Rechte verbindingslijn 363">
                      <a:extLst>
                        <a:ext uri="{FF2B5EF4-FFF2-40B4-BE49-F238E27FC236}">
                          <a16:creationId xmlns:a16="http://schemas.microsoft.com/office/drawing/2014/main" id="{63819703-EC1F-42F0-B337-AEFF982B5CF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C9A382B9-06EE-4649-94FF-4ECEFF1F0D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156BC97C-3446-469D-97AC-97E624CCFC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7" name="Rechte verbindingslijn 366">
                      <a:extLst>
                        <a:ext uri="{FF2B5EF4-FFF2-40B4-BE49-F238E27FC236}">
                          <a16:creationId xmlns:a16="http://schemas.microsoft.com/office/drawing/2014/main" id="{C81A8342-DE06-4276-84BD-A36A139547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8" name="Rechte verbindingslijn 367">
                      <a:extLst>
                        <a:ext uri="{FF2B5EF4-FFF2-40B4-BE49-F238E27FC236}">
                          <a16:creationId xmlns:a16="http://schemas.microsoft.com/office/drawing/2014/main" id="{2749D7EB-A881-4A4B-A844-7F138AFA82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61" name="Groep 360">
                    <a:extLst>
                      <a:ext uri="{FF2B5EF4-FFF2-40B4-BE49-F238E27FC236}">
                        <a16:creationId xmlns:a16="http://schemas.microsoft.com/office/drawing/2014/main" id="{6DA00F24-BDD4-4D5F-A478-02829E11038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2" name="Rechthoek 361">
                      <a:extLst>
                        <a:ext uri="{FF2B5EF4-FFF2-40B4-BE49-F238E27FC236}">
                          <a16:creationId xmlns:a16="http://schemas.microsoft.com/office/drawing/2014/main" id="{6713C605-32C8-4B39-BD66-5A406747252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3" name="Pijl: punthaak 362">
                      <a:extLst>
                        <a:ext uri="{FF2B5EF4-FFF2-40B4-BE49-F238E27FC236}">
                          <a16:creationId xmlns:a16="http://schemas.microsoft.com/office/drawing/2014/main" id="{B976BC82-7C2A-4BDE-9DBC-4CC5949E26B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4" name="Groep 343">
                <a:extLst>
                  <a:ext uri="{FF2B5EF4-FFF2-40B4-BE49-F238E27FC236}">
                    <a16:creationId xmlns:a16="http://schemas.microsoft.com/office/drawing/2014/main" id="{D597B079-D0AC-44F7-93D7-AB00A2191CD0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7" name="Rechthoek 346">
                  <a:extLst>
                    <a:ext uri="{FF2B5EF4-FFF2-40B4-BE49-F238E27FC236}">
                      <a16:creationId xmlns:a16="http://schemas.microsoft.com/office/drawing/2014/main" id="{E91D9B04-5ED7-4412-8AAC-78FF734FF51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8" name="Groep 347">
                  <a:extLst>
                    <a:ext uri="{FF2B5EF4-FFF2-40B4-BE49-F238E27FC236}">
                      <a16:creationId xmlns:a16="http://schemas.microsoft.com/office/drawing/2014/main" id="{032C134E-5494-49BE-A064-E29F008D007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49" name="Groep 348">
                    <a:extLst>
                      <a:ext uri="{FF2B5EF4-FFF2-40B4-BE49-F238E27FC236}">
                        <a16:creationId xmlns:a16="http://schemas.microsoft.com/office/drawing/2014/main" id="{F6E1BAF2-D0B1-42F4-ACB3-5D001625F7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3" name="Rechte verbindingslijn 352">
                      <a:extLst>
                        <a:ext uri="{FF2B5EF4-FFF2-40B4-BE49-F238E27FC236}">
                          <a16:creationId xmlns:a16="http://schemas.microsoft.com/office/drawing/2014/main" id="{6EC58E42-17F4-49B8-AA88-E312BC303D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A0AAC94D-FBC9-47F5-B5AF-CDCAD1F05A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A74DBB11-F366-40EB-B450-8291D57581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6" name="Rechte verbindingslijn 355">
                      <a:extLst>
                        <a:ext uri="{FF2B5EF4-FFF2-40B4-BE49-F238E27FC236}">
                          <a16:creationId xmlns:a16="http://schemas.microsoft.com/office/drawing/2014/main" id="{A0FADC91-AEF6-4B1D-BDAC-72CBADC5B9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7" name="Rechte verbindingslijn 356">
                      <a:extLst>
                        <a:ext uri="{FF2B5EF4-FFF2-40B4-BE49-F238E27FC236}">
                          <a16:creationId xmlns:a16="http://schemas.microsoft.com/office/drawing/2014/main" id="{685B2A62-FEB9-47E1-A626-54A8E39BD6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0" name="Groep 349">
                    <a:extLst>
                      <a:ext uri="{FF2B5EF4-FFF2-40B4-BE49-F238E27FC236}">
                        <a16:creationId xmlns:a16="http://schemas.microsoft.com/office/drawing/2014/main" id="{C67527F4-CF2A-4C97-B187-D443454D59B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51" name="Rechthoek 350">
                      <a:extLst>
                        <a:ext uri="{FF2B5EF4-FFF2-40B4-BE49-F238E27FC236}">
                          <a16:creationId xmlns:a16="http://schemas.microsoft.com/office/drawing/2014/main" id="{C92E4E93-6C9C-40E3-8B34-A88373F980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2" name="Pijl: punthaak 351">
                      <a:extLst>
                        <a:ext uri="{FF2B5EF4-FFF2-40B4-BE49-F238E27FC236}">
                          <a16:creationId xmlns:a16="http://schemas.microsoft.com/office/drawing/2014/main" id="{0E6821A7-B9B8-4AB6-A739-E4392BE25A3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5" name="Rechthoek 344">
                <a:extLst>
                  <a:ext uri="{FF2B5EF4-FFF2-40B4-BE49-F238E27FC236}">
                    <a16:creationId xmlns:a16="http://schemas.microsoft.com/office/drawing/2014/main" id="{53B81FC4-B45D-411A-A469-38D04FC9E79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623718E3-D2DB-4FD5-A3E3-C9453A3F4C3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cxnSp>
          <p:nvCxnSpPr>
            <p:cNvPr id="328" name="Rechte verbindingslijn 327">
              <a:extLst>
                <a:ext uri="{FF2B5EF4-FFF2-40B4-BE49-F238E27FC236}">
                  <a16:creationId xmlns:a16="http://schemas.microsoft.com/office/drawing/2014/main" id="{C07CA3AF-E795-480A-A698-24637E329D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419346" y="1020931"/>
              <a:ext cx="3176013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C851B5D8-667E-4701-AE1C-8188668A9C62}"/>
                </a:ext>
              </a:extLst>
            </p:cNvPr>
            <p:cNvSpPr/>
            <p:nvPr userDrawn="1"/>
          </p:nvSpPr>
          <p:spPr>
            <a:xfrm>
              <a:off x="-3425006" y="2091299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F9196C79-7AF4-484F-82CD-868F69468BC6}"/>
                </a:ext>
              </a:extLst>
            </p:cNvPr>
            <p:cNvSpPr/>
            <p:nvPr userDrawn="1"/>
          </p:nvSpPr>
          <p:spPr>
            <a:xfrm>
              <a:off x="-3425006" y="24734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1" name="Ovaal 330">
              <a:extLst>
                <a:ext uri="{FF2B5EF4-FFF2-40B4-BE49-F238E27FC236}">
                  <a16:creationId xmlns:a16="http://schemas.microsoft.com/office/drawing/2014/main" id="{BC58A734-FCB0-43B6-B923-299A1C243325}"/>
                </a:ext>
              </a:extLst>
            </p:cNvPr>
            <p:cNvSpPr/>
            <p:nvPr userDrawn="1"/>
          </p:nvSpPr>
          <p:spPr>
            <a:xfrm>
              <a:off x="-3425006" y="296052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774C4D20-4014-4484-81B4-1181F9E1690A}"/>
                </a:ext>
              </a:extLst>
            </p:cNvPr>
            <p:cNvSpPr/>
            <p:nvPr userDrawn="1"/>
          </p:nvSpPr>
          <p:spPr>
            <a:xfrm>
              <a:off x="-3425006" y="337214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FEFBE7F2-6138-40D9-A4E0-23DD886607EB}"/>
                </a:ext>
              </a:extLst>
            </p:cNvPr>
            <p:cNvSpPr/>
            <p:nvPr userDrawn="1"/>
          </p:nvSpPr>
          <p:spPr>
            <a:xfrm>
              <a:off x="-3420798" y="1139659"/>
              <a:ext cx="317801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73EF6E49-EC0D-491E-8B9F-058584ADD7E0}"/>
                </a:ext>
              </a:extLst>
            </p:cNvPr>
            <p:cNvSpPr/>
            <p:nvPr userDrawn="1"/>
          </p:nvSpPr>
          <p:spPr>
            <a:xfrm>
              <a:off x="-3044483" y="1720525"/>
              <a:ext cx="2801150" cy="373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3525" marR="0" lvl="0" indent="-263525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Segoe UI Light" panose="020B0502040204020203" pitchFamily="34" charset="0"/>
                <a:buChar char="•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  <a:p>
              <a:pPr marL="538163" marR="0" lvl="1" indent="-274638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Tx/>
                <a:buSzPct val="100000"/>
                <a:buFont typeface="Calibri Light" panose="020F0302020204030204" pitchFamily="34" charset="0"/>
                <a:buChar char="→"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  <a:p>
              <a:pPr marL="0" marR="0" lvl="2" indent="0" algn="l" defTabSz="719138" rtl="0" eaLnBrk="1" fontAlgn="auto" latinLnBrk="0" hangingPunct="1">
                <a:lnSpc>
                  <a:spcPct val="91000"/>
                </a:lnSpc>
                <a:spcBef>
                  <a:spcPts val="200"/>
                </a:spcBef>
                <a:spcAft>
                  <a:spcPts val="1200"/>
                </a:spcAft>
                <a:buClr>
                  <a:srgbClr val="0070C0"/>
                </a:buClr>
                <a:buSzPct val="8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Default text</a:t>
              </a:r>
            </a:p>
            <a:p>
              <a:pPr marL="514350" marR="0" lvl="3" indent="-514350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GB" sz="1400" b="0" kern="1200" cap="none" spc="30" baseline="0" noProof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cs typeface="Calibri" panose="020F0502020204030204" pitchFamily="34" charset="0"/>
                </a:rPr>
                <a:t>Numeric bullets</a:t>
              </a:r>
            </a:p>
            <a:p>
              <a:pPr marL="806450" marR="0" lvl="4" indent="-265113" algn="l" defTabSz="719138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+mj-lt"/>
                <a:buAutoNum type="alphaLcPeriod"/>
                <a:tabLst/>
                <a:defRPr/>
              </a:pPr>
              <a:r>
                <a:rPr lang="en-GB" sz="140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Abc</a:t>
              </a:r>
            </a:p>
            <a:p>
              <a:pPr marL="819150" marR="0" lvl="5" indent="-28575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sz="1400" b="0" i="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# Bullets</a:t>
              </a:r>
            </a:p>
            <a:p>
              <a:pPr marL="0" marR="0" lvl="6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3200" b="1" i="0" kern="1200" cap="all" baseline="0" noProof="0">
                  <a:solidFill>
                    <a:schemeClr val="bg2"/>
                  </a:solidFill>
                  <a:latin typeface="+mj-lt"/>
                  <a:ea typeface="+mn-ea"/>
                  <a:cs typeface="+mn-cs"/>
                </a:rPr>
                <a:t>header</a:t>
              </a:r>
            </a:p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800" b="1" i="0" kern="1200" cap="all" baseline="0" noProof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Subheader </a:t>
              </a:r>
            </a:p>
            <a:p>
              <a:pPr marL="0" marR="0" lvl="8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0" i="0" kern="1200" cap="all" baseline="0" noProof="0">
                  <a:solidFill>
                    <a:schemeClr val="tx1"/>
                  </a:solidFill>
                  <a:latin typeface="+mj-lt"/>
                  <a:ea typeface="+mn-ea"/>
                  <a:cs typeface="+mn-cs"/>
                </a:rPr>
                <a:t>Subtitle in text</a:t>
              </a:r>
            </a:p>
          </p:txBody>
        </p:sp>
      </p:grpSp>
      <p:sp>
        <p:nvSpPr>
          <p:cNvPr id="174" name="Text Placeholder 8">
            <a:extLst>
              <a:ext uri="{FF2B5EF4-FFF2-40B4-BE49-F238E27FC236}">
                <a16:creationId xmlns:a16="http://schemas.microsoft.com/office/drawing/2014/main" id="{38F2DC10-69DD-4F3A-A937-8D07D2E68A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086" y="6497638"/>
            <a:ext cx="1503913" cy="360362"/>
          </a:xfrm>
          <a:noFill/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>
              <a:buNone/>
              <a:defRPr lang="en-US" b="0" cap="all" baseline="0" dirty="0">
                <a:solidFill>
                  <a:schemeClr val="accent1"/>
                </a:solidFill>
                <a:effectLst/>
                <a:ea typeface="Segoe UI Black" panose="020B0A02040204020203" pitchFamily="34" charset="0"/>
                <a:cs typeface="+mj-cs"/>
              </a:defRPr>
            </a:lvl1pPr>
          </a:lstStyle>
          <a:p>
            <a:pPr marL="263532" lvl="0" indent="-263532" defTabSz="914423">
              <a:lnSpc>
                <a:spcPct val="85000"/>
              </a:lnSpc>
              <a:spcBef>
                <a:spcPct val="0"/>
              </a:spcBef>
              <a:tabLst/>
            </a:pPr>
            <a:r>
              <a:rPr lang="en-GB" noProof="0"/>
              <a:t>PLACE TITLE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0673A2-7AF7-4321-840D-9F83141D2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04" y="1231900"/>
            <a:ext cx="7937986" cy="358775"/>
          </a:xfrm>
        </p:spPr>
        <p:txBody>
          <a:bodyPr/>
          <a:lstStyle/>
          <a:p>
            <a:r>
              <a:rPr lang="en-GB" noProof="0"/>
              <a:t>TITLE OF THIS SLIDE</a:t>
            </a:r>
          </a:p>
        </p:txBody>
      </p:sp>
      <p:sp>
        <p:nvSpPr>
          <p:cNvPr id="179" name="Text Placeholder 17">
            <a:extLst>
              <a:ext uri="{FF2B5EF4-FFF2-40B4-BE49-F238E27FC236}">
                <a16:creationId xmlns:a16="http://schemas.microsoft.com/office/drawing/2014/main" id="{02792C36-6AEC-4630-94CC-BED2F0907D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703" y="1733551"/>
            <a:ext cx="7937985" cy="26314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1800" b="1" cap="all" baseline="0" dirty="0">
                <a:solidFill>
                  <a:schemeClr val="accent1"/>
                </a:solidFill>
              </a:defRPr>
            </a:lvl1pPr>
          </a:lstStyle>
          <a:p>
            <a:pPr marL="263532" lvl="0" indent="-263532" defTabSz="914400">
              <a:spcAft>
                <a:spcPts val="0"/>
              </a:spcAft>
            </a:pPr>
            <a:r>
              <a:rPr lang="en-GB" noProof="0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98704" y="2149181"/>
            <a:ext cx="11097296" cy="40140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 rot="5400000">
            <a:off x="10693841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73CC5D2C-F3F0-4167-B744-DE126BEE2D3B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7983495" y="6498000"/>
            <a:ext cx="3512505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561393" y="6498000"/>
            <a:ext cx="244799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>
                <a:solidFill>
                  <a:schemeClr val="tx2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91278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300" noProof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OPTIVER</a:t>
            </a:r>
          </a:p>
        </p:txBody>
      </p:sp>
      <p:pic>
        <p:nvPicPr>
          <p:cNvPr id="30" name="LOGO" hidden="1">
            <a:extLst>
              <a:ext uri="{FF2B5EF4-FFF2-40B4-BE49-F238E27FC236}">
                <a16:creationId xmlns:a16="http://schemas.microsoft.com/office/drawing/2014/main" id="{BDA63F94-3758-43D9-B990-DBA13E45BA8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86" y="309419"/>
            <a:ext cx="983844" cy="263654"/>
          </a:xfrm>
          <a:prstGeom prst="rect">
            <a:avLst/>
          </a:prstGeom>
        </p:spPr>
      </p:pic>
      <p:pic>
        <p:nvPicPr>
          <p:cNvPr id="11" name="Afbeelding 10" hidden="1">
            <a:extLst>
              <a:ext uri="{FF2B5EF4-FFF2-40B4-BE49-F238E27FC236}">
                <a16:creationId xmlns:a16="http://schemas.microsoft.com/office/drawing/2014/main" id="{37ACAAF7-D2B7-4DD9-A17C-83869FC4375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271714" y="252414"/>
            <a:ext cx="7648575" cy="6353175"/>
          </a:xfrm>
          <a:prstGeom prst="rect">
            <a:avLst/>
          </a:prstGeom>
        </p:spPr>
      </p:pic>
      <p:sp>
        <p:nvSpPr>
          <p:cNvPr id="10" name="Trapezium 9" hidden="1">
            <a:extLst>
              <a:ext uri="{FF2B5EF4-FFF2-40B4-BE49-F238E27FC236}">
                <a16:creationId xmlns:a16="http://schemas.microsoft.com/office/drawing/2014/main" id="{1C2742EE-B343-4416-92CB-DE35C5E6577C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0" y="7058631"/>
            <a:ext cx="1447798" cy="1485648"/>
          </a:xfrm>
          <a:prstGeom prst="trapezoid">
            <a:avLst>
              <a:gd name="adj" fmla="val 44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1"/>
          </a:p>
        </p:txBody>
      </p:sp>
      <p:grpSp>
        <p:nvGrpSpPr>
          <p:cNvPr id="117" name="Groep 116" hidden="1">
            <a:extLst>
              <a:ext uri="{FF2B5EF4-FFF2-40B4-BE49-F238E27FC236}">
                <a16:creationId xmlns:a16="http://schemas.microsoft.com/office/drawing/2014/main" id="{00095539-5467-419E-8766-743E1209DCAB}"/>
              </a:ext>
            </a:extLst>
          </p:cNvPr>
          <p:cNvGrpSpPr/>
          <p:nvPr userDrawn="1"/>
        </p:nvGrpSpPr>
        <p:grpSpPr>
          <a:xfrm>
            <a:off x="10254488" y="7012545"/>
            <a:ext cx="1937513" cy="519224"/>
            <a:chOff x="3570515" y="2752209"/>
            <a:chExt cx="5050971" cy="1353582"/>
          </a:xfrm>
        </p:grpSpPr>
        <p:pic>
          <p:nvPicPr>
            <p:cNvPr id="109" name="Afbeelding 108">
              <a:extLst>
                <a:ext uri="{FF2B5EF4-FFF2-40B4-BE49-F238E27FC236}">
                  <a16:creationId xmlns:a16="http://schemas.microsoft.com/office/drawing/2014/main" id="{D03C1E0B-2096-46EB-86FD-146DAD8EA7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207"/>
            <a:stretch/>
          </p:blipFill>
          <p:spPr>
            <a:xfrm>
              <a:off x="3570515" y="2752209"/>
              <a:ext cx="696686" cy="1353582"/>
            </a:xfrm>
            <a:prstGeom prst="rect">
              <a:avLst/>
            </a:prstGeom>
          </p:spPr>
        </p:pic>
        <p:pic>
          <p:nvPicPr>
            <p:cNvPr id="110" name="Afbeelding 109">
              <a:extLst>
                <a:ext uri="{FF2B5EF4-FFF2-40B4-BE49-F238E27FC236}">
                  <a16:creationId xmlns:a16="http://schemas.microsoft.com/office/drawing/2014/main" id="{086DD351-011F-4011-9BF2-358DE40062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51" r="63012"/>
            <a:stretch/>
          </p:blipFill>
          <p:spPr>
            <a:xfrm>
              <a:off x="4886325" y="2752209"/>
              <a:ext cx="552450" cy="1353582"/>
            </a:xfrm>
            <a:prstGeom prst="rect">
              <a:avLst/>
            </a:prstGeom>
          </p:spPr>
        </p:pic>
        <p:pic>
          <p:nvPicPr>
            <p:cNvPr id="111" name="Afbeelding 110">
              <a:extLst>
                <a:ext uri="{FF2B5EF4-FFF2-40B4-BE49-F238E27FC236}">
                  <a16:creationId xmlns:a16="http://schemas.microsoft.com/office/drawing/2014/main" id="{DB7FA643-6767-4214-9E46-427431B341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11" r="58863"/>
            <a:stretch/>
          </p:blipFill>
          <p:spPr>
            <a:xfrm>
              <a:off x="5419725" y="2752209"/>
              <a:ext cx="228600" cy="1353582"/>
            </a:xfrm>
            <a:prstGeom prst="rect">
              <a:avLst/>
            </a:prstGeom>
          </p:spPr>
        </p:pic>
        <p:pic>
          <p:nvPicPr>
            <p:cNvPr id="112" name="Afbeelding 111">
              <a:extLst>
                <a:ext uri="{FF2B5EF4-FFF2-40B4-BE49-F238E27FC236}">
                  <a16:creationId xmlns:a16="http://schemas.microsoft.com/office/drawing/2014/main" id="{B7C99FBE-9474-42FA-ACD2-0AE094790EE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60" r="44154"/>
            <a:stretch/>
          </p:blipFill>
          <p:spPr>
            <a:xfrm>
              <a:off x="5629274" y="2752209"/>
              <a:ext cx="762001" cy="1353582"/>
            </a:xfrm>
            <a:prstGeom prst="rect">
              <a:avLst/>
            </a:prstGeom>
          </p:spPr>
        </p:pic>
        <p:pic>
          <p:nvPicPr>
            <p:cNvPr id="113" name="Afbeelding 112">
              <a:extLst>
                <a:ext uri="{FF2B5EF4-FFF2-40B4-BE49-F238E27FC236}">
                  <a16:creationId xmlns:a16="http://schemas.microsoft.com/office/drawing/2014/main" id="{5CD275C3-FE07-4281-A9D3-749217B719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57" r="31708"/>
            <a:stretch/>
          </p:blipFill>
          <p:spPr>
            <a:xfrm>
              <a:off x="6381750" y="2752209"/>
              <a:ext cx="638175" cy="1353582"/>
            </a:xfrm>
            <a:prstGeom prst="rect">
              <a:avLst/>
            </a:prstGeom>
          </p:spPr>
        </p:pic>
        <p:pic>
          <p:nvPicPr>
            <p:cNvPr id="114" name="Afbeelding 113">
              <a:extLst>
                <a:ext uri="{FF2B5EF4-FFF2-40B4-BE49-F238E27FC236}">
                  <a16:creationId xmlns:a16="http://schemas.microsoft.com/office/drawing/2014/main" id="{4F20FEEF-0AFB-43A0-B31D-2AC2827B7E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58" r="21336"/>
            <a:stretch/>
          </p:blipFill>
          <p:spPr>
            <a:xfrm>
              <a:off x="7048500" y="2752209"/>
              <a:ext cx="495300" cy="1353582"/>
            </a:xfrm>
            <a:prstGeom prst="rect">
              <a:avLst/>
            </a:prstGeom>
          </p:spPr>
        </p:pic>
        <p:pic>
          <p:nvPicPr>
            <p:cNvPr id="115" name="Afbeelding 114">
              <a:extLst>
                <a:ext uri="{FF2B5EF4-FFF2-40B4-BE49-F238E27FC236}">
                  <a16:creationId xmlns:a16="http://schemas.microsoft.com/office/drawing/2014/main" id="{49AB8E55-4146-4176-9B92-7486F0AF5D0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64"/>
            <a:stretch/>
          </p:blipFill>
          <p:spPr>
            <a:xfrm>
              <a:off x="7543800" y="2752209"/>
              <a:ext cx="1077686" cy="1353582"/>
            </a:xfrm>
            <a:prstGeom prst="rect">
              <a:avLst/>
            </a:prstGeom>
          </p:spPr>
        </p:pic>
        <p:pic>
          <p:nvPicPr>
            <p:cNvPr id="116" name="Afbeelding 115">
              <a:extLst>
                <a:ext uri="{FF2B5EF4-FFF2-40B4-BE49-F238E27FC236}">
                  <a16:creationId xmlns:a16="http://schemas.microsoft.com/office/drawing/2014/main" id="{04E03CD2-61E9-4FF0-9719-7CC5594BC8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8" r="74137"/>
            <a:stretch/>
          </p:blipFill>
          <p:spPr>
            <a:xfrm>
              <a:off x="4238625" y="2752209"/>
              <a:ext cx="638176" cy="1353582"/>
            </a:xfrm>
            <a:prstGeom prst="rect">
              <a:avLst/>
            </a:prstGeom>
          </p:spPr>
        </p:pic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BF7BC47-E225-4715-AEB8-FFA36757C444}"/>
              </a:ext>
            </a:extLst>
          </p:cNvPr>
          <p:cNvGrpSpPr/>
          <p:nvPr userDrawn="1"/>
        </p:nvGrpSpPr>
        <p:grpSpPr>
          <a:xfrm>
            <a:off x="2" y="6999875"/>
            <a:ext cx="4582098" cy="694097"/>
            <a:chOff x="0" y="6999873"/>
            <a:chExt cx="4582099" cy="69409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A292F7C-D737-47CC-9337-55F265151AFD}"/>
                </a:ext>
              </a:extLst>
            </p:cNvPr>
            <p:cNvSpPr/>
            <p:nvPr userDrawn="1"/>
          </p:nvSpPr>
          <p:spPr>
            <a:xfrm>
              <a:off x="0" y="6999873"/>
              <a:ext cx="576000" cy="26200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6E1A0363-73B0-4E85-8180-82DEA7EDC9BC}"/>
                </a:ext>
              </a:extLst>
            </p:cNvPr>
            <p:cNvSpPr/>
            <p:nvPr userDrawn="1"/>
          </p:nvSpPr>
          <p:spPr>
            <a:xfrm>
              <a:off x="607979" y="6999873"/>
              <a:ext cx="576000" cy="26200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 noProof="0"/>
            </a:p>
          </p:txBody>
        </p: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A9B3937C-09E1-443C-889D-D2BAE1A1F5C6}"/>
                </a:ext>
              </a:extLst>
            </p:cNvPr>
            <p:cNvGrpSpPr/>
            <p:nvPr userDrawn="1"/>
          </p:nvGrpSpPr>
          <p:grpSpPr>
            <a:xfrm>
              <a:off x="3172681" y="6999873"/>
              <a:ext cx="1209289" cy="262009"/>
              <a:chOff x="3134454" y="6999873"/>
              <a:chExt cx="1209289" cy="262009"/>
            </a:xfrm>
          </p:grpSpPr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757253B8-E650-4DC2-8F0E-CDB9EEF51B80}"/>
                  </a:ext>
                </a:extLst>
              </p:cNvPr>
              <p:cNvSpPr/>
              <p:nvPr userDrawn="1"/>
            </p:nvSpPr>
            <p:spPr>
              <a:xfrm>
                <a:off x="3134454" y="6999873"/>
                <a:ext cx="216000" cy="262009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41C923BF-8E0A-4380-8DB4-D41BA12BC135}"/>
                  </a:ext>
                </a:extLst>
              </p:cNvPr>
              <p:cNvSpPr/>
              <p:nvPr userDrawn="1"/>
            </p:nvSpPr>
            <p:spPr>
              <a:xfrm>
                <a:off x="3382776" y="6999873"/>
                <a:ext cx="216000" cy="262009"/>
              </a:xfrm>
              <a:prstGeom prst="rect">
                <a:avLst/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153BC5D0-1F29-40BF-8044-06D0A96E9DDF}"/>
                  </a:ext>
                </a:extLst>
              </p:cNvPr>
              <p:cNvSpPr/>
              <p:nvPr userDrawn="1"/>
            </p:nvSpPr>
            <p:spPr>
              <a:xfrm>
                <a:off x="3631098" y="6999873"/>
                <a:ext cx="216000" cy="262009"/>
              </a:xfrm>
              <a:prstGeom prst="rect">
                <a:avLst/>
              </a:prstGeom>
              <a:solidFill>
                <a:schemeClr val="accent5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952FCF50-DF81-4C6A-9E89-B78575DB69D3}"/>
                  </a:ext>
                </a:extLst>
              </p:cNvPr>
              <p:cNvSpPr/>
              <p:nvPr userDrawn="1"/>
            </p:nvSpPr>
            <p:spPr>
              <a:xfrm>
                <a:off x="3879420" y="6999873"/>
                <a:ext cx="216000" cy="262009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4" name="Rechthoek 93">
                <a:extLst>
                  <a:ext uri="{FF2B5EF4-FFF2-40B4-BE49-F238E27FC236}">
                    <a16:creationId xmlns:a16="http://schemas.microsoft.com/office/drawing/2014/main" id="{507B264C-BFD4-4AFB-A269-8A6A0DD49737}"/>
                  </a:ext>
                </a:extLst>
              </p:cNvPr>
              <p:cNvSpPr/>
              <p:nvPr userDrawn="1"/>
            </p:nvSpPr>
            <p:spPr>
              <a:xfrm>
                <a:off x="4127743" y="6999873"/>
                <a:ext cx="216000" cy="262009"/>
              </a:xfrm>
              <a:prstGeom prst="rect">
                <a:avLst/>
              </a:prstGeom>
              <a:solidFill>
                <a:srgbClr val="9F1D55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4ABBA807-EAB2-472C-8D9C-A13F10154026}"/>
                </a:ext>
              </a:extLst>
            </p:cNvPr>
            <p:cNvGrpSpPr/>
            <p:nvPr userDrawn="1"/>
          </p:nvGrpSpPr>
          <p:grpSpPr>
            <a:xfrm>
              <a:off x="1726741" y="6999873"/>
              <a:ext cx="903179" cy="262009"/>
              <a:chOff x="140400" y="6999873"/>
              <a:chExt cx="903179" cy="262009"/>
            </a:xfrm>
          </p:grpSpPr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15462BA6-9DB1-490B-8AE8-A04A0A10201C}"/>
                  </a:ext>
                </a:extLst>
              </p:cNvPr>
              <p:cNvSpPr/>
              <p:nvPr userDrawn="1"/>
            </p:nvSpPr>
            <p:spPr>
              <a:xfrm rot="10800000">
                <a:off x="140400" y="6999873"/>
                <a:ext cx="435600" cy="2620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D9DD697B-22A5-4BC7-8D55-E310F15BBF6B}"/>
                  </a:ext>
                </a:extLst>
              </p:cNvPr>
              <p:cNvSpPr/>
              <p:nvPr userDrawn="1"/>
            </p:nvSpPr>
            <p:spPr>
              <a:xfrm>
                <a:off x="607979" y="6999873"/>
                <a:ext cx="435600" cy="26200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E52636BA-5400-4092-9019-B89ABDFEBD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5360" y="6999873"/>
              <a:ext cx="0" cy="52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92C78C5-AAD6-4974-9DC9-4705F72DA2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1301" y="6999873"/>
              <a:ext cx="0" cy="52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5C3B4A2-7DEE-4761-878E-BCDBECD5FE3F}"/>
                </a:ext>
              </a:extLst>
            </p:cNvPr>
            <p:cNvSpPr/>
            <p:nvPr userDrawn="1"/>
          </p:nvSpPr>
          <p:spPr>
            <a:xfrm>
              <a:off x="0" y="7273032"/>
              <a:ext cx="1183955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Primary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8F874B87-674E-4154-BE72-713A436FFE39}"/>
                </a:ext>
              </a:extLst>
            </p:cNvPr>
            <p:cNvSpPr/>
            <p:nvPr userDrawn="1"/>
          </p:nvSpPr>
          <p:spPr>
            <a:xfrm>
              <a:off x="1578911" y="7273032"/>
              <a:ext cx="1188883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Secondary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F8A6D59-F849-4E48-9433-448B257B4213}"/>
                </a:ext>
              </a:extLst>
            </p:cNvPr>
            <p:cNvSpPr/>
            <p:nvPr userDrawn="1"/>
          </p:nvSpPr>
          <p:spPr>
            <a:xfrm>
              <a:off x="3172681" y="7273032"/>
              <a:ext cx="1209282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Tertiary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A83BD9A-49DC-4BF9-B893-143AC6F74810}"/>
                </a:ext>
              </a:extLst>
            </p:cNvPr>
            <p:cNvSpPr/>
            <p:nvPr userDrawn="1"/>
          </p:nvSpPr>
          <p:spPr>
            <a:xfrm>
              <a:off x="2972545" y="7512110"/>
              <a:ext cx="1609554" cy="181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GB" sz="700" noProof="0">
                  <a:solidFill>
                    <a:schemeClr val="accent1"/>
                  </a:solidFill>
                  <a:latin typeface="+mj-lt"/>
                </a:rPr>
                <a:t>Only for graphs and tables</a:t>
              </a:r>
            </a:p>
          </p:txBody>
        </p:sp>
      </p:grpSp>
      <p:sp>
        <p:nvSpPr>
          <p:cNvPr id="15" name="Title Placeholder 14">
            <a:extLst>
              <a:ext uri="{FF2B5EF4-FFF2-40B4-BE49-F238E27FC236}">
                <a16:creationId xmlns:a16="http://schemas.microsoft.com/office/drawing/2014/main" id="{F0373EF8-8D8D-49B0-A0C6-A5811806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03" y="1231900"/>
            <a:ext cx="11097295" cy="3587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TITLE OF THIS SLIDE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55" r:id="rId2"/>
    <p:sldLayoutId id="2147483729" r:id="rId3"/>
    <p:sldLayoutId id="2147483708" r:id="rId4"/>
    <p:sldLayoutId id="2147483709" r:id="rId5"/>
    <p:sldLayoutId id="2147483713" r:id="rId6"/>
    <p:sldLayoutId id="2147483711" r:id="rId7"/>
    <p:sldLayoutId id="2147483712" r:id="rId8"/>
    <p:sldLayoutId id="2147483710" r:id="rId9"/>
    <p:sldLayoutId id="2147483693" r:id="rId10"/>
    <p:sldLayoutId id="2147483689" r:id="rId11"/>
    <p:sldLayoutId id="2147483691" r:id="rId12"/>
    <p:sldLayoutId id="2147483692" r:id="rId13"/>
    <p:sldLayoutId id="2147483663" r:id="rId14"/>
    <p:sldLayoutId id="2147483664" r:id="rId15"/>
    <p:sldLayoutId id="2147483666" r:id="rId16"/>
    <p:sldLayoutId id="2147483667" r:id="rId17"/>
    <p:sldLayoutId id="2147483681" r:id="rId18"/>
    <p:sldLayoutId id="2147483731" r:id="rId19"/>
    <p:sldLayoutId id="214748373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23" rtl="0" eaLnBrk="1" latinLnBrk="0" hangingPunct="1">
        <a:lnSpc>
          <a:spcPct val="85000"/>
        </a:lnSpc>
        <a:spcBef>
          <a:spcPct val="0"/>
        </a:spcBef>
        <a:buNone/>
        <a:tabLst/>
        <a:defRPr sz="3200" b="1" kern="1200" cap="all" baseline="0">
          <a:solidFill>
            <a:schemeClr val="bg2"/>
          </a:solidFill>
          <a:effectLst/>
          <a:latin typeface="+mn-lt"/>
          <a:ea typeface="Segoe UI Black" panose="020B0A02040204020203" pitchFamily="34" charset="0"/>
          <a:cs typeface="+mj-cs"/>
        </a:defRPr>
      </a:lvl1pPr>
      <a:lvl7pPr eaLnBrk="1" hangingPunct="1">
        <a:defRPr lang="en-US" sz="3200" b="1" i="0" kern="1200" cap="all" baseline="0" dirty="0">
          <a:solidFill>
            <a:schemeClr val="bg2"/>
          </a:solidFill>
          <a:latin typeface="+mj-lt"/>
          <a:ea typeface="+mn-ea"/>
          <a:cs typeface="+mn-cs"/>
        </a:defRPr>
      </a:lvl7pPr>
    </p:titleStyle>
    <p:bodyStyle>
      <a:lvl1pPr marL="263532" indent="-263532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SzPct val="100000"/>
        <a:buFont typeface="Segoe UI Light" panose="020B0502040204020203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1pPr>
      <a:lvl2pPr marL="538176" indent="-274644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SzPct val="100000"/>
        <a:buFont typeface="Calibri Light" panose="020F0302020204030204" pitchFamily="34" charset="0"/>
        <a:buChar char="→"/>
        <a:defRPr sz="1401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401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14362" indent="-514362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Font typeface="+mj-lt"/>
        <a:buAutoNum type="arabicPeriod"/>
        <a:defRPr sz="1401" b="0" kern="1200" cap="none" spc="30" baseline="0">
          <a:solidFill>
            <a:schemeClr val="tx1"/>
          </a:solidFill>
          <a:latin typeface="+mn-lt"/>
          <a:ea typeface="Segoe UI Black" panose="020B0A02040204020203" pitchFamily="34" charset="0"/>
          <a:cs typeface="Calibri" panose="020F0502020204030204" pitchFamily="34" charset="0"/>
        </a:defRPr>
      </a:lvl4pPr>
      <a:lvl5pPr marL="806471" indent="-265119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Font typeface="+mj-lt"/>
        <a:buAutoNum type="alphaLcPeriod"/>
        <a:defRPr sz="1401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819170" indent="-285757" algn="l" defTabSz="914423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1401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23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None/>
        <a:tabLst/>
        <a:defRPr sz="3200" b="1" i="0" kern="1200" cap="all" baseline="0">
          <a:solidFill>
            <a:schemeClr val="bg2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90000"/>
        </a:lnSpc>
        <a:spcBef>
          <a:spcPts val="601"/>
        </a:spcBef>
        <a:spcAft>
          <a:spcPts val="1200"/>
        </a:spcAft>
        <a:buFont typeface="Arial" panose="020B0604020202020204" pitchFamily="34" charset="0"/>
        <a:buNone/>
        <a:defRPr sz="1801" b="1" i="0" kern="1200" cap="all" baseline="0">
          <a:solidFill>
            <a:schemeClr val="accent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90000"/>
        </a:lnSpc>
        <a:spcBef>
          <a:spcPts val="1200"/>
        </a:spcBef>
        <a:spcAft>
          <a:spcPts val="601"/>
        </a:spcAft>
        <a:buFont typeface="Arial" panose="020B0604020202020204" pitchFamily="34" charset="0"/>
        <a:buNone/>
        <a:defRPr sz="1401" b="0" i="0" kern="1200" cap="all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776" userDrawn="1">
          <p15:clr>
            <a:srgbClr val="F26B43"/>
          </p15:clr>
        </p15:guide>
        <p15:guide id="3" orient="horz" pos="1002" userDrawn="1">
          <p15:clr>
            <a:srgbClr val="F26B43"/>
          </p15:clr>
        </p15:guide>
        <p15:guide id="5" orient="horz" pos="38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8232" y="1864360"/>
            <a:ext cx="11510052" cy="4665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here to add a bullet.</a:t>
            </a:r>
          </a:p>
          <a:p>
            <a:pPr lvl="1"/>
            <a:r>
              <a:rPr lang="en-GB" noProof="0"/>
              <a:t>Sub-bullets</a:t>
            </a:r>
          </a:p>
          <a:p>
            <a:pPr lvl="2"/>
            <a:r>
              <a:rPr lang="en-GB" noProof="0"/>
              <a:t>Default text</a:t>
            </a:r>
          </a:p>
          <a:p>
            <a:pPr lvl="3"/>
            <a:r>
              <a:rPr lang="en-GB" noProof="0"/>
              <a:t>Numeric bullets</a:t>
            </a:r>
          </a:p>
          <a:p>
            <a:pPr lvl="4"/>
            <a:r>
              <a:rPr lang="en-GB" noProof="0"/>
              <a:t># Abc</a:t>
            </a:r>
          </a:p>
          <a:p>
            <a:pPr lvl="5"/>
            <a:r>
              <a:rPr lang="en-GB" noProof="0"/>
              <a:t># Bullets</a:t>
            </a:r>
          </a:p>
          <a:p>
            <a:pPr lvl="6"/>
            <a:r>
              <a:rPr lang="en-GB" noProof="0"/>
              <a:t>title headers</a:t>
            </a:r>
          </a:p>
          <a:p>
            <a:pPr lvl="7"/>
            <a:r>
              <a:rPr lang="en-GB" noProof="0"/>
              <a:t>Subtitle headers </a:t>
            </a:r>
          </a:p>
          <a:p>
            <a:pPr lvl="8"/>
            <a:r>
              <a:rPr lang="en-GB" noProof="0"/>
              <a:t>Subtitle text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 rot="5400000">
            <a:off x="10978164" y="5050921"/>
            <a:ext cx="2044700" cy="1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703D36EB-B17F-4E60-B748-B27E086B9515}" type="datetime2">
              <a:rPr lang="en-GB" noProof="0" smtClean="0"/>
              <a:t>Friday, 22 April 2022</a:t>
            </a:fld>
            <a:endParaRPr lang="en-GB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021073" y="6657308"/>
            <a:ext cx="3512505" cy="2006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Insert Footer &amp; Header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598971" y="6657308"/>
            <a:ext cx="244799" cy="2006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900" b="0">
                <a:solidFill>
                  <a:schemeClr val="tx2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0" y="-91278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spc="300" noProof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OPTIVER REPORT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1BF7BC47-E225-4715-AEB8-FFA36757C444}"/>
              </a:ext>
            </a:extLst>
          </p:cNvPr>
          <p:cNvGrpSpPr/>
          <p:nvPr userDrawn="1"/>
        </p:nvGrpSpPr>
        <p:grpSpPr>
          <a:xfrm>
            <a:off x="2" y="6999875"/>
            <a:ext cx="4582098" cy="694097"/>
            <a:chOff x="0" y="6999873"/>
            <a:chExt cx="4582099" cy="694097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A292F7C-D737-47CC-9337-55F265151AFD}"/>
                </a:ext>
              </a:extLst>
            </p:cNvPr>
            <p:cNvSpPr/>
            <p:nvPr userDrawn="1"/>
          </p:nvSpPr>
          <p:spPr>
            <a:xfrm>
              <a:off x="0" y="6999873"/>
              <a:ext cx="576000" cy="26200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 noProof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6E1A0363-73B0-4E85-8180-82DEA7EDC9BC}"/>
                </a:ext>
              </a:extLst>
            </p:cNvPr>
            <p:cNvSpPr/>
            <p:nvPr userDrawn="1"/>
          </p:nvSpPr>
          <p:spPr>
            <a:xfrm>
              <a:off x="607979" y="6999873"/>
              <a:ext cx="576000" cy="262009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 noProof="0"/>
            </a:p>
          </p:txBody>
        </p: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A9B3937C-09E1-443C-889D-D2BAE1A1F5C6}"/>
                </a:ext>
              </a:extLst>
            </p:cNvPr>
            <p:cNvGrpSpPr/>
            <p:nvPr userDrawn="1"/>
          </p:nvGrpSpPr>
          <p:grpSpPr>
            <a:xfrm>
              <a:off x="3172681" y="6999873"/>
              <a:ext cx="1209289" cy="262009"/>
              <a:chOff x="3134454" y="6999873"/>
              <a:chExt cx="1209289" cy="262009"/>
            </a:xfrm>
          </p:grpSpPr>
          <p:sp>
            <p:nvSpPr>
              <p:cNvPr id="90" name="Rechthoek 89">
                <a:extLst>
                  <a:ext uri="{FF2B5EF4-FFF2-40B4-BE49-F238E27FC236}">
                    <a16:creationId xmlns:a16="http://schemas.microsoft.com/office/drawing/2014/main" id="{757253B8-E650-4DC2-8F0E-CDB9EEF51B80}"/>
                  </a:ext>
                </a:extLst>
              </p:cNvPr>
              <p:cNvSpPr/>
              <p:nvPr userDrawn="1"/>
            </p:nvSpPr>
            <p:spPr>
              <a:xfrm>
                <a:off x="3134454" y="6999873"/>
                <a:ext cx="216000" cy="262009"/>
              </a:xfrm>
              <a:prstGeom prst="rect">
                <a:avLst/>
              </a:prstGeom>
              <a:solidFill>
                <a:schemeClr val="accent3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41C923BF-8E0A-4380-8DB4-D41BA12BC135}"/>
                  </a:ext>
                </a:extLst>
              </p:cNvPr>
              <p:cNvSpPr/>
              <p:nvPr userDrawn="1"/>
            </p:nvSpPr>
            <p:spPr>
              <a:xfrm>
                <a:off x="3382776" y="6999873"/>
                <a:ext cx="216000" cy="262009"/>
              </a:xfrm>
              <a:prstGeom prst="rect">
                <a:avLst/>
              </a:prstGeom>
              <a:solidFill>
                <a:schemeClr val="accent4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153BC5D0-1F29-40BF-8044-06D0A96E9DDF}"/>
                  </a:ext>
                </a:extLst>
              </p:cNvPr>
              <p:cNvSpPr/>
              <p:nvPr userDrawn="1"/>
            </p:nvSpPr>
            <p:spPr>
              <a:xfrm>
                <a:off x="3631098" y="6999873"/>
                <a:ext cx="216000" cy="262009"/>
              </a:xfrm>
              <a:prstGeom prst="rect">
                <a:avLst/>
              </a:prstGeom>
              <a:solidFill>
                <a:schemeClr val="accent5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952FCF50-DF81-4C6A-9E89-B78575DB69D3}"/>
                  </a:ext>
                </a:extLst>
              </p:cNvPr>
              <p:cNvSpPr/>
              <p:nvPr userDrawn="1"/>
            </p:nvSpPr>
            <p:spPr>
              <a:xfrm>
                <a:off x="3879420" y="6999873"/>
                <a:ext cx="216000" cy="262009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4" name="Rechthoek 93">
                <a:extLst>
                  <a:ext uri="{FF2B5EF4-FFF2-40B4-BE49-F238E27FC236}">
                    <a16:creationId xmlns:a16="http://schemas.microsoft.com/office/drawing/2014/main" id="{507B264C-BFD4-4AFB-A269-8A6A0DD49737}"/>
                  </a:ext>
                </a:extLst>
              </p:cNvPr>
              <p:cNvSpPr/>
              <p:nvPr userDrawn="1"/>
            </p:nvSpPr>
            <p:spPr>
              <a:xfrm>
                <a:off x="4127743" y="6999873"/>
                <a:ext cx="216000" cy="262009"/>
              </a:xfrm>
              <a:prstGeom prst="rect">
                <a:avLst/>
              </a:prstGeom>
              <a:solidFill>
                <a:srgbClr val="9F1D55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4ABBA807-EAB2-472C-8D9C-A13F10154026}"/>
                </a:ext>
              </a:extLst>
            </p:cNvPr>
            <p:cNvGrpSpPr/>
            <p:nvPr userDrawn="1"/>
          </p:nvGrpSpPr>
          <p:grpSpPr>
            <a:xfrm>
              <a:off x="1726741" y="6999873"/>
              <a:ext cx="903179" cy="262009"/>
              <a:chOff x="140400" y="6999873"/>
              <a:chExt cx="903179" cy="262009"/>
            </a:xfrm>
          </p:grpSpPr>
          <p:sp>
            <p:nvSpPr>
              <p:cNvPr id="88" name="Rechthoek 87">
                <a:extLst>
                  <a:ext uri="{FF2B5EF4-FFF2-40B4-BE49-F238E27FC236}">
                    <a16:creationId xmlns:a16="http://schemas.microsoft.com/office/drawing/2014/main" id="{15462BA6-9DB1-490B-8AE8-A04A0A10201C}"/>
                  </a:ext>
                </a:extLst>
              </p:cNvPr>
              <p:cNvSpPr/>
              <p:nvPr userDrawn="1"/>
            </p:nvSpPr>
            <p:spPr>
              <a:xfrm rot="10800000">
                <a:off x="140400" y="6999873"/>
                <a:ext cx="435600" cy="26200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D9DD697B-22A5-4BC7-8D55-E310F15BBF6B}"/>
                  </a:ext>
                </a:extLst>
              </p:cNvPr>
              <p:cNvSpPr/>
              <p:nvPr userDrawn="1"/>
            </p:nvSpPr>
            <p:spPr>
              <a:xfrm>
                <a:off x="607979" y="6999873"/>
                <a:ext cx="435600" cy="26200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1" noProof="0"/>
              </a:p>
            </p:txBody>
          </p:sp>
        </p:grp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E52636BA-5400-4092-9019-B89ABDFEBD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5360" y="6999873"/>
              <a:ext cx="0" cy="52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F92C78C5-AAD6-4974-9DC9-4705F72DA2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01301" y="6999873"/>
              <a:ext cx="0" cy="52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A5C3B4A2-7DEE-4761-878E-BCDBECD5FE3F}"/>
                </a:ext>
              </a:extLst>
            </p:cNvPr>
            <p:cNvSpPr/>
            <p:nvPr userDrawn="1"/>
          </p:nvSpPr>
          <p:spPr>
            <a:xfrm>
              <a:off x="0" y="7273032"/>
              <a:ext cx="1183955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Primary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8F874B87-674E-4154-BE72-713A436FFE39}"/>
                </a:ext>
              </a:extLst>
            </p:cNvPr>
            <p:cNvSpPr/>
            <p:nvPr userDrawn="1"/>
          </p:nvSpPr>
          <p:spPr>
            <a:xfrm>
              <a:off x="1578911" y="7273032"/>
              <a:ext cx="1188883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Secondary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F8A6D59-F849-4E48-9433-448B257B4213}"/>
                </a:ext>
              </a:extLst>
            </p:cNvPr>
            <p:cNvSpPr/>
            <p:nvPr userDrawn="1"/>
          </p:nvSpPr>
          <p:spPr>
            <a:xfrm>
              <a:off x="3172681" y="7273032"/>
              <a:ext cx="1209282" cy="220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noProof="0">
                  <a:solidFill>
                    <a:schemeClr val="accent1"/>
                  </a:solidFill>
                  <a:latin typeface="+mj-lt"/>
                </a:rPr>
                <a:t>Tertiary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BA83BD9A-49DC-4BF9-B893-143AC6F74810}"/>
                </a:ext>
              </a:extLst>
            </p:cNvPr>
            <p:cNvSpPr/>
            <p:nvPr userDrawn="1"/>
          </p:nvSpPr>
          <p:spPr>
            <a:xfrm>
              <a:off x="2972545" y="7512110"/>
              <a:ext cx="1609554" cy="1818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GB" sz="700" noProof="0">
                  <a:solidFill>
                    <a:schemeClr val="accent1"/>
                  </a:solidFill>
                  <a:latin typeface="+mj-lt"/>
                </a:rPr>
                <a:t>Only for graphs and tables</a:t>
              </a:r>
            </a:p>
          </p:txBody>
        </p:sp>
      </p:grp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5C6C9651-05AF-45FB-BE62-03B39BB59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32" y="1231900"/>
            <a:ext cx="11510052" cy="2174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TITLE OF THIS SLIDE</a:t>
            </a:r>
          </a:p>
        </p:txBody>
      </p:sp>
    </p:spTree>
    <p:extLst>
      <p:ext uri="{BB962C8B-B14F-4D97-AF65-F5344CB8AC3E}">
        <p14:creationId xmlns:p14="http://schemas.microsoft.com/office/powerpoint/2010/main" val="130108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30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23" rtl="0" eaLnBrk="1" latinLnBrk="0" hangingPunct="1">
        <a:lnSpc>
          <a:spcPct val="85000"/>
        </a:lnSpc>
        <a:spcBef>
          <a:spcPct val="0"/>
        </a:spcBef>
        <a:buNone/>
        <a:tabLst/>
        <a:defRPr sz="1600" b="1" kern="1200" cap="all" baseline="0">
          <a:solidFill>
            <a:schemeClr val="bg2"/>
          </a:solidFill>
          <a:effectLst/>
          <a:latin typeface="+mn-lt"/>
          <a:ea typeface="Segoe UI Black" panose="020B0A02040204020203" pitchFamily="34" charset="0"/>
          <a:cs typeface="+mj-cs"/>
        </a:defRPr>
      </a:lvl1pPr>
    </p:titleStyle>
    <p:bodyStyle>
      <a:lvl1pPr marL="263532" indent="-263532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SzPct val="100000"/>
        <a:buFont typeface="Segoe UI Light" panose="020B0502040204020203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538176" indent="-274644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SzPct val="100000"/>
        <a:buFont typeface="Calibri Light" panose="020F0302020204030204" pitchFamily="34" charset="0"/>
        <a:buChar char="→"/>
        <a:defRPr sz="105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05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14362" indent="-514362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Font typeface="+mj-lt"/>
        <a:buAutoNum type="arabicPeriod"/>
        <a:defRPr sz="1050" b="0" kern="1200" cap="none" spc="30" baseline="0">
          <a:solidFill>
            <a:schemeClr val="tx1"/>
          </a:solidFill>
          <a:latin typeface="+mn-lt"/>
          <a:ea typeface="Segoe UI Black" panose="020B0A02040204020203" pitchFamily="34" charset="0"/>
          <a:cs typeface="Calibri" panose="020F0502020204030204" pitchFamily="34" charset="0"/>
        </a:defRPr>
      </a:lvl4pPr>
      <a:lvl5pPr marL="806471" indent="-265119" algn="l" defTabSz="719156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Font typeface="+mj-lt"/>
        <a:buAutoNum type="alphaLcPeriod"/>
        <a:defRPr sz="105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819170" indent="-285757" algn="l" defTabSz="914423" rtl="0" eaLnBrk="1" latinLnBrk="0" hangingPunct="1">
        <a:lnSpc>
          <a:spcPct val="95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105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23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None/>
        <a:tabLst/>
        <a:defRPr sz="1600" b="1" i="0" kern="1200" cap="all" baseline="0">
          <a:solidFill>
            <a:schemeClr val="bg2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90000"/>
        </a:lnSpc>
        <a:spcBef>
          <a:spcPts val="601"/>
        </a:spcBef>
        <a:spcAft>
          <a:spcPts val="1200"/>
        </a:spcAft>
        <a:buFont typeface="Arial" panose="020B0604020202020204" pitchFamily="34" charset="0"/>
        <a:buNone/>
        <a:defRPr sz="1200" b="1" i="0" kern="1200" cap="all" baseline="0">
          <a:solidFill>
            <a:schemeClr val="accent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90000"/>
        </a:lnSpc>
        <a:spcBef>
          <a:spcPts val="1200"/>
        </a:spcBef>
        <a:spcAft>
          <a:spcPts val="601"/>
        </a:spcAft>
        <a:buFont typeface="Arial" panose="020B0604020202020204" pitchFamily="34" charset="0"/>
        <a:buNone/>
        <a:defRPr sz="1050" b="0" i="0" kern="1200" cap="all" baseline="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776">
          <p15:clr>
            <a:srgbClr val="F26B43"/>
          </p15:clr>
        </p15:guide>
        <p15:guide id="3" orient="horz" pos="1002">
          <p15:clr>
            <a:srgbClr val="F26B43"/>
          </p15:clr>
        </p15:guide>
        <p15:guide id="5" orient="horz" pos="38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yan-s.me/" TargetMode="External"/><Relationship Id="rId5" Type="http://schemas.openxmlformats.org/officeDocument/2006/relationships/hyperlink" Target="https://www.optiver.com/working-at-optiver/career-opportunities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Vertical Text Placeholder 1">
                <a:extLst>
                  <a:ext uri="{FF2B5EF4-FFF2-40B4-BE49-F238E27FC236}">
                    <a16:creationId xmlns:a16="http://schemas.microsoft.com/office/drawing/2014/main" id="{3BF0B82E-9A59-4A6C-8FAD-D2CE2209938F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/>
              <a:lstStyle/>
              <a:p>
                <a:endParaRPr lang="en-AU" dirty="0"/>
              </a:p>
              <a:p>
                <a:r>
                  <a:rPr lang="en-AU" dirty="0"/>
                  <a:t>How can we extract a fair price from current market conditions?</a:t>
                </a:r>
              </a:p>
              <a:p>
                <a:r>
                  <a:rPr lang="en-AU" b="1" dirty="0"/>
                  <a:t>VWAP (Volume Weighted Average Price)</a:t>
                </a:r>
              </a:p>
              <a:p>
                <a:pPr lvl="1"/>
                <a:r>
                  <a:rPr lang="en-AU" dirty="0"/>
                  <a:t>A more indicative indicator of the fair price, taking volume (demand for a specific price) into account</a:t>
                </a:r>
              </a:p>
              <a:p>
                <a:pPr lvl="1"/>
                <a:r>
                  <a:rPr lang="en-AU" dirty="0"/>
                  <a:t>Calculated as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𝑝𝑟𝑖𝑐𝑒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𝑏𝑖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𝑎𝑠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AU" dirty="0"/>
                  <a:t>) (all prices and volumes are the ‘best’)</a:t>
                </a:r>
              </a:p>
              <a:p>
                <a:r>
                  <a:rPr lang="en-AU" dirty="0"/>
                  <a:t>We can use prices from other instruments similar to ours</a:t>
                </a:r>
              </a:p>
              <a:p>
                <a:pPr lvl="1"/>
                <a:r>
                  <a:rPr lang="en-AU" dirty="0"/>
                  <a:t>We could use the performance of Google stock to predict the price of a technology index</a:t>
                </a:r>
              </a:p>
              <a:p>
                <a:pPr lvl="1"/>
                <a:r>
                  <a:rPr lang="en-AU" dirty="0"/>
                  <a:t>A more advanced technique is Future signalling, which we will cover briefly later</a:t>
                </a:r>
              </a:p>
              <a:p>
                <a:r>
                  <a:rPr lang="en-AU" dirty="0"/>
                  <a:t>More advanced techniques include moving average, signalling (future, return), retreating</a:t>
                </a:r>
              </a:p>
              <a:p>
                <a:pPr lvl="1"/>
                <a:r>
                  <a:rPr lang="en-AU" dirty="0"/>
                  <a:t>Ask me after the workshop if you’re curious on any of these (we will cover some briefly)</a:t>
                </a:r>
              </a:p>
              <a:p>
                <a:pPr lvl="1"/>
                <a:endParaRPr lang="en-AU" dirty="0"/>
              </a:p>
            </p:txBody>
          </p:sp>
        </mc:Choice>
        <mc:Fallback>
          <p:sp>
            <p:nvSpPr>
              <p:cNvPr id="2" name="Vertical Text Placeholder 1">
                <a:extLst>
                  <a:ext uri="{FF2B5EF4-FFF2-40B4-BE49-F238E27FC236}">
                    <a16:creationId xmlns:a16="http://schemas.microsoft.com/office/drawing/2014/main" id="{3BF0B82E-9A59-4A6C-8FAD-D2CE22099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83377-7F97-4BC4-8504-00F3A3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7616-AC5A-4F34-8753-EA6021D7B9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5243-DF7B-4F0F-937A-BDE16F8B6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91A31-B8E4-4EDF-93DE-E7B1AE1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Pricing – the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404B5-5FAB-4F9D-9827-72E611AE3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How do we find this mysterious </a:t>
            </a:r>
            <a:r>
              <a:rPr lang="en-AU" dirty="0" err="1"/>
              <a:t>theo</a:t>
            </a:r>
            <a:r>
              <a:rPr lang="en-AU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4DD14F-67FE-4F9B-84AF-A36924CC4953}"/>
              </a:ext>
            </a:extLst>
          </p:cNvPr>
          <p:cNvGrpSpPr/>
          <p:nvPr/>
        </p:nvGrpSpPr>
        <p:grpSpPr>
          <a:xfrm>
            <a:off x="8175812" y="4861301"/>
            <a:ext cx="3897854" cy="1169955"/>
            <a:chOff x="8107846" y="3600450"/>
            <a:chExt cx="3820648" cy="8800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2E19A0-3DFE-4BB0-8772-CD63B10D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7846" y="3600450"/>
              <a:ext cx="3820648" cy="88003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76CEBD-1195-447B-B154-C4F17205E978}"/>
                </a:ext>
              </a:extLst>
            </p:cNvPr>
            <p:cNvSpPr/>
            <p:nvPr/>
          </p:nvSpPr>
          <p:spPr>
            <a:xfrm>
              <a:off x="8321675" y="3914775"/>
              <a:ext cx="3556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0320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3BF0B82E-9A59-4A6C-8FAD-D2CE2209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Exchanges like most things in life have rules</a:t>
            </a:r>
          </a:p>
          <a:p>
            <a:pPr lvl="1"/>
            <a:r>
              <a:rPr lang="en-AU" dirty="0"/>
              <a:t>You can’t just rock up and manipulate the price to what you want</a:t>
            </a:r>
          </a:p>
          <a:p>
            <a:pPr lvl="1"/>
            <a:r>
              <a:rPr lang="en-AU" dirty="0"/>
              <a:t>Exchanges have the right to ban you if you do anything considered unfair</a:t>
            </a:r>
          </a:p>
          <a:p>
            <a:pPr lvl="1"/>
            <a:r>
              <a:rPr lang="en-AU" dirty="0"/>
              <a:t>It’s important to make your trading strategy compliant</a:t>
            </a:r>
          </a:p>
          <a:p>
            <a:r>
              <a:rPr lang="en-AU" dirty="0"/>
              <a:t>You also got to be careful with your money</a:t>
            </a:r>
          </a:p>
          <a:p>
            <a:pPr lvl="1"/>
            <a:r>
              <a:rPr lang="en-AU" dirty="0"/>
              <a:t>Losing money isn’t fun</a:t>
            </a:r>
          </a:p>
          <a:p>
            <a:pPr lvl="1"/>
            <a:r>
              <a:rPr lang="en-AU" dirty="0"/>
              <a:t>Decide on a risk appetite, and work off that</a:t>
            </a:r>
          </a:p>
          <a:p>
            <a:pPr lvl="1"/>
            <a:r>
              <a:rPr lang="en-AU" b="1" dirty="0"/>
              <a:t>Hedge </a:t>
            </a:r>
            <a:r>
              <a:rPr lang="en-AU" dirty="0"/>
              <a:t>out risks you don’t want to take (hedging is like insurance for your position)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83377-7F97-4BC4-8504-00F3A3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7616-AC5A-4F34-8753-EA6021D7B9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5243-DF7B-4F0F-937A-BDE16F8B6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91A31-B8E4-4EDF-93DE-E7B1AE1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Look at: Risk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404B5-5FAB-4F9D-9827-72E611AE3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Why care about risk?</a:t>
            </a:r>
          </a:p>
        </p:txBody>
      </p:sp>
      <p:pic>
        <p:nvPicPr>
          <p:cNvPr id="10" name="Picture 9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CDCC297-16E5-4383-AC8F-789D8F83E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85" y="2139576"/>
            <a:ext cx="3540015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3BF0B82E-9A59-4A6C-8FAD-D2CE2209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AU" dirty="0"/>
              <a:t>There are a lot of other participants all trying to get rich just like you</a:t>
            </a:r>
          </a:p>
          <a:p>
            <a:pPr lvl="1"/>
            <a:r>
              <a:rPr lang="en-AU" dirty="0"/>
              <a:t>Opportunities are plentiful, but its first come first serve</a:t>
            </a:r>
          </a:p>
          <a:p>
            <a:pPr lvl="1"/>
            <a:r>
              <a:rPr lang="en-AU" dirty="0"/>
              <a:t>You need to be fast, or you miss out</a:t>
            </a:r>
          </a:p>
          <a:p>
            <a:pPr lvl="1"/>
            <a:r>
              <a:rPr lang="en-AU" dirty="0"/>
              <a:t>In the real market, Python won’t cut it, since it’s too slow</a:t>
            </a:r>
          </a:p>
          <a:p>
            <a:pPr lvl="1"/>
            <a:r>
              <a:rPr lang="en-AU" dirty="0" err="1"/>
              <a:t>Optiver</a:t>
            </a:r>
            <a:r>
              <a:rPr lang="en-AU" dirty="0"/>
              <a:t>, and many other HFT firms use </a:t>
            </a:r>
            <a:r>
              <a:rPr lang="en-AU" b="1" dirty="0"/>
              <a:t>FPGAs</a:t>
            </a:r>
            <a:r>
              <a:rPr lang="en-AU" dirty="0"/>
              <a:t> to perform trades at breakneck speeds.</a:t>
            </a:r>
          </a:p>
          <a:p>
            <a:pPr lvl="1"/>
            <a:r>
              <a:rPr lang="en-AU" dirty="0"/>
              <a:t>On some of </a:t>
            </a:r>
            <a:r>
              <a:rPr lang="en-AU" dirty="0" err="1"/>
              <a:t>Optiver’s</a:t>
            </a:r>
            <a:r>
              <a:rPr lang="en-AU" dirty="0"/>
              <a:t> servers, trade decisions happen in nanoseconds. The limiting factor is the speed of light across the board.</a:t>
            </a:r>
          </a:p>
          <a:p>
            <a:pPr lvl="2"/>
            <a:r>
              <a:rPr lang="en-AU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83377-7F97-4BC4-8504-00F3A3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7616-AC5A-4F34-8753-EA6021D7B9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5243-DF7B-4F0F-937A-BDE16F8B6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91A31-B8E4-4EDF-93DE-E7B1AE1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Quick Look at: Execution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404B5-5FAB-4F9D-9827-72E611AE3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It’s a game of speed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8FD376A-026B-4B07-8B9F-F4D7B0FB0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9" y="4344001"/>
            <a:ext cx="5499618" cy="23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B8082F0-3C21-4FCF-94F2-45E55D9FEFF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6858F-EA2C-4B9B-9995-806B01819CA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FE719-DE15-4C03-9ACA-1896C1FE0D5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09EB3-3303-4B11-949E-552C7162E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ED8634-8A05-49BC-A9A2-E4240DD5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68128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839A43D-6AAB-49AC-AD1B-B785431A7D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8" t="-109" r="27064" b="109"/>
          <a:stretch/>
        </p:blipFill>
        <p:spPr>
          <a:xfrm>
            <a:off x="6128999" y="-10634"/>
            <a:ext cx="6072402" cy="686863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75C0A-D6C0-4735-83FC-50795303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45A922C-70F7-4C09-BC36-C14E14D15502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B946D2-B14E-42EC-8B33-63C6850CD3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AU" dirty="0"/>
              <a:t>Internship roles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0D60D-288C-46E7-9C02-7ED9C3218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r="51060"/>
          <a:stretch/>
        </p:blipFill>
        <p:spPr>
          <a:xfrm>
            <a:off x="398706" y="737831"/>
            <a:ext cx="5167424" cy="1014374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0BCA25A2-ED4B-46D0-8E11-254D5520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94" y="1917332"/>
            <a:ext cx="7033944" cy="358775"/>
          </a:xfrm>
        </p:spPr>
        <p:txBody>
          <a:bodyPr/>
          <a:lstStyle/>
          <a:p>
            <a:r>
              <a:rPr lang="en-AU"/>
              <a:t>Good luck at Melbourne Hack!</a:t>
            </a:r>
          </a:p>
        </p:txBody>
      </p:sp>
      <p:sp>
        <p:nvSpPr>
          <p:cNvPr id="8" name="Vertical Text Placeholder 1">
            <a:extLst>
              <a:ext uri="{FF2B5EF4-FFF2-40B4-BE49-F238E27FC236}">
                <a16:creationId xmlns:a16="http://schemas.microsoft.com/office/drawing/2014/main" id="{C895C627-719D-4C37-A37E-F2DA45A68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3594" y="2358905"/>
            <a:ext cx="5867874" cy="2632545"/>
          </a:xfrm>
        </p:spPr>
        <p:txBody>
          <a:bodyPr/>
          <a:lstStyle/>
          <a:p>
            <a:r>
              <a:rPr lang="en-AU" dirty="0"/>
              <a:t>If you apply to work at </a:t>
            </a:r>
            <a:r>
              <a:rPr lang="en-AU" dirty="0" err="1"/>
              <a:t>Optiver</a:t>
            </a:r>
            <a:r>
              <a:rPr lang="en-AU" dirty="0"/>
              <a:t> because of this workshop, don’t forget to put </a:t>
            </a:r>
            <a:r>
              <a:rPr lang="en-AU" dirty="0" err="1"/>
              <a:t>HackMelbourne</a:t>
            </a:r>
            <a:r>
              <a:rPr lang="en-AU" dirty="0"/>
              <a:t> and me as your source.</a:t>
            </a:r>
          </a:p>
          <a:p>
            <a:r>
              <a:rPr lang="en-AU" dirty="0"/>
              <a:t>It helps </a:t>
            </a:r>
            <a:r>
              <a:rPr lang="en-AU" dirty="0" err="1"/>
              <a:t>Optiver</a:t>
            </a:r>
            <a:r>
              <a:rPr lang="en-AU" dirty="0"/>
              <a:t> recognise these workshops provide value!</a:t>
            </a:r>
          </a:p>
          <a:p>
            <a:r>
              <a:rPr lang="en-AU" dirty="0"/>
              <a:t>I’ll be around to answer any questions doing the hackathon </a:t>
            </a:r>
            <a:r>
              <a:rPr lang="en-AU" dirty="0">
                <a:sym typeface="Wingdings" panose="05000000000000000000" pitchFamily="2" charset="2"/>
              </a:rPr>
              <a:t></a:t>
            </a:r>
          </a:p>
          <a:p>
            <a:r>
              <a:rPr lang="en-AU" b="1" dirty="0">
                <a:sym typeface="Wingdings" panose="05000000000000000000" pitchFamily="2" charset="2"/>
              </a:rPr>
              <a:t>Go grab your free </a:t>
            </a:r>
            <a:r>
              <a:rPr lang="en-AU" b="1" dirty="0" err="1">
                <a:sym typeface="Wingdings" panose="05000000000000000000" pitchFamily="2" charset="2"/>
              </a:rPr>
              <a:t>Optiver</a:t>
            </a:r>
            <a:r>
              <a:rPr lang="en-AU" b="1" dirty="0">
                <a:sym typeface="Wingdings" panose="05000000000000000000" pitchFamily="2" charset="2"/>
              </a:rPr>
              <a:t> shirt from the front!</a:t>
            </a:r>
          </a:p>
          <a:p>
            <a:endParaRPr lang="en-AU" b="1" dirty="0">
              <a:sym typeface="Wingdings" panose="05000000000000000000" pitchFamily="2" charset="2"/>
            </a:endParaRPr>
          </a:p>
          <a:p>
            <a:r>
              <a:rPr lang="en-AU" dirty="0"/>
              <a:t>Apply for internships and grad roles this year:</a:t>
            </a:r>
          </a:p>
          <a:p>
            <a:r>
              <a:rPr lang="en-AU" dirty="0">
                <a:hlinkClick r:id="rId5"/>
              </a:rPr>
              <a:t>https://www.optiver.com/working-at-optiver/career-opportunities</a:t>
            </a:r>
            <a:endParaRPr lang="en-AU" dirty="0"/>
          </a:p>
          <a:p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3F9B68C-5FE5-45EB-BE03-226AE486B7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0429" y="5857020"/>
            <a:ext cx="1786151" cy="263149"/>
          </a:xfrm>
        </p:spPr>
        <p:txBody>
          <a:bodyPr/>
          <a:lstStyle/>
          <a:p>
            <a:r>
              <a:rPr lang="en-AU" b="1"/>
              <a:t>Connect with me!</a:t>
            </a:r>
          </a:p>
        </p:txBody>
      </p:sp>
      <p:sp>
        <p:nvSpPr>
          <p:cNvPr id="12" name="Vertical Text Placeholder 1">
            <a:extLst>
              <a:ext uri="{FF2B5EF4-FFF2-40B4-BE49-F238E27FC236}">
                <a16:creationId xmlns:a16="http://schemas.microsoft.com/office/drawing/2014/main" id="{48250D3B-0F06-481C-96A9-9ED93A7F2E3E}"/>
              </a:ext>
            </a:extLst>
          </p:cNvPr>
          <p:cNvSpPr txBox="1">
            <a:spLocks/>
          </p:cNvSpPr>
          <p:nvPr/>
        </p:nvSpPr>
        <p:spPr>
          <a:xfrm>
            <a:off x="235596" y="6120170"/>
            <a:ext cx="4599738" cy="632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3532" indent="-263532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Char char="•"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76" indent="-274644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defRPr sz="140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62" indent="-514362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401" b="0" kern="1200" cap="none" spc="30" baseline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4pPr>
            <a:lvl5pPr marL="806471" indent="-265119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+mj-lt"/>
              <a:buAutoNum type="alphaLcPeriod"/>
              <a:defRPr sz="140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9170" indent="-285757" algn="l" defTabSz="9144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401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tabLst/>
              <a:defRPr sz="3200" b="1" i="0" kern="1200" cap="all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23" rtl="0" eaLnBrk="1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Font typeface="Arial" panose="020B0604020202020204" pitchFamily="34" charset="0"/>
              <a:buNone/>
              <a:defRPr sz="1801" b="1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23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Font typeface="Arial" panose="020B0604020202020204" pitchFamily="34" charset="0"/>
              <a:buNone/>
              <a:defRPr sz="1401" b="0" i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b="1"/>
              <a:t>Ryan Samarakoon</a:t>
            </a:r>
          </a:p>
          <a:p>
            <a:pPr marL="0" indent="0">
              <a:buNone/>
            </a:pPr>
            <a:r>
              <a:rPr lang="en-AU">
                <a:hlinkClick r:id="rId6"/>
              </a:rPr>
              <a:t>https://ryan-s.me</a:t>
            </a:r>
            <a:endParaRPr lang="en-AU"/>
          </a:p>
          <a:p>
            <a:pPr marL="0" indent="0"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8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BCD4567-8F29-4185-A05A-4A3A8D4C31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0"/>
          <a:stretch/>
        </p:blipFill>
        <p:spPr>
          <a:xfrm>
            <a:off x="-2400" y="0"/>
            <a:ext cx="121968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C6B5E-816F-4868-844A-19944484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954F1-65AC-4481-91C2-9A2BA013EF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406CB6-7B33-40E4-ADDC-1128FDD2B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r="51060"/>
          <a:stretch/>
        </p:blipFill>
        <p:spPr>
          <a:xfrm>
            <a:off x="3083446" y="4705823"/>
            <a:ext cx="5167424" cy="10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2C5AD-C66E-4895-9162-F0B618FC8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2</a:t>
            </a:fld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E62A-B091-44A4-BD1F-821423037F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63C74-741C-44A2-9E8A-A673FE3CC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200CD-F709-4E77-BDA6-7E9E6F5C1DCD}"/>
              </a:ext>
            </a:extLst>
          </p:cNvPr>
          <p:cNvSpPr txBox="1"/>
          <p:nvPr/>
        </p:nvSpPr>
        <p:spPr>
          <a:xfrm>
            <a:off x="604157" y="3714749"/>
            <a:ext cx="6033407" cy="584775"/>
          </a:xfrm>
          <a:prstGeom prst="rect">
            <a:avLst/>
          </a:prstGeom>
          <a:solidFill>
            <a:srgbClr val="D74830"/>
          </a:solidFill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MELBOURNE HACK 2022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509DD-C3E4-46D5-AD9D-E70AD4D96E39}"/>
              </a:ext>
            </a:extLst>
          </p:cNvPr>
          <p:cNvSpPr txBox="1"/>
          <p:nvPr/>
        </p:nvSpPr>
        <p:spPr>
          <a:xfrm>
            <a:off x="511175" y="4416425"/>
            <a:ext cx="5248275" cy="1077218"/>
          </a:xfrm>
          <a:prstGeom prst="rect">
            <a:avLst/>
          </a:prstGeom>
          <a:solidFill>
            <a:srgbClr val="E95A29"/>
          </a:solidFill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BUILDING A TRADING BOT WITH OPTIVER</a:t>
            </a:r>
          </a:p>
        </p:txBody>
      </p:sp>
    </p:spTree>
    <p:extLst>
      <p:ext uri="{BB962C8B-B14F-4D97-AF65-F5344CB8AC3E}">
        <p14:creationId xmlns:p14="http://schemas.microsoft.com/office/powerpoint/2010/main" val="18113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991FA54-3C9F-4C9A-AC3E-516EEE8CA6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4CD29-3877-4045-BFA6-F0C34C53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AU"/>
              <a:t>Trading Basics</a:t>
            </a:r>
          </a:p>
          <a:p>
            <a:pPr lvl="1"/>
            <a:r>
              <a:rPr lang="en-AU"/>
              <a:t>The Pillars of HFT</a:t>
            </a:r>
          </a:p>
          <a:p>
            <a:pPr lvl="1"/>
            <a:r>
              <a:rPr lang="en-AU"/>
              <a:t>What is Market Making?</a:t>
            </a:r>
          </a:p>
          <a:p>
            <a:pPr lvl="1"/>
            <a:r>
              <a:rPr lang="en-AU"/>
              <a:t>What is a Theo? How can we calculate one?</a:t>
            </a:r>
          </a:p>
          <a:p>
            <a:pPr lvl="1"/>
            <a:r>
              <a:rPr lang="en-AU"/>
              <a:t>Risk Basics</a:t>
            </a:r>
          </a:p>
          <a:p>
            <a:pPr lvl="1"/>
            <a:r>
              <a:rPr lang="en-AU"/>
              <a:t>Execution Basics</a:t>
            </a:r>
          </a:p>
          <a:p>
            <a:r>
              <a:rPr lang="en-AU"/>
              <a:t>Making a Basic Autotrader</a:t>
            </a:r>
          </a:p>
          <a:p>
            <a:pPr lvl="1"/>
            <a:r>
              <a:rPr lang="en-AU"/>
              <a:t>Explaining the UI (Future vs ETF, Profits)</a:t>
            </a:r>
          </a:p>
          <a:p>
            <a:pPr lvl="1"/>
            <a:r>
              <a:rPr lang="en-AU"/>
              <a:t>Building a trader using what we just learnt</a:t>
            </a:r>
          </a:p>
          <a:p>
            <a:pPr lvl="1"/>
            <a:r>
              <a:rPr lang="en-AU"/>
              <a:t>Further reading to make a better auto-trader</a:t>
            </a:r>
          </a:p>
          <a:p>
            <a:pPr lvl="1"/>
            <a:endParaRPr lang="en-AU"/>
          </a:p>
          <a:p>
            <a:pPr lvl="1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92210-13A3-42E3-A756-6A032578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27CC7-CD08-40E9-AC0A-581FC37A97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5DBF2-DC36-49B7-899F-EACC959B77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9E3AA2-DBE8-4471-8AC5-6853159B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03F82-F9E5-49F7-AA78-6BB0275C0A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8E91C-EA32-4F8D-BA8B-E6FE0C89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72" y="1454449"/>
            <a:ext cx="6633620" cy="40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FD33A14-B2D1-4417-B8EC-6D6B8039705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32A7E-0276-4AB5-A9A5-45CF4F3263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A512D-57CE-45B9-A630-ED5E50AC2A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BE747-5582-4320-B1D5-0F03733965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C8348A-C50B-4FCC-8DB1-0F962CC4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350795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7E7931F-03D0-43FB-99E5-1894893B8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AU" sz="3200" b="1" dirty="0">
                <a:solidFill>
                  <a:srgbClr val="D74830"/>
                </a:solidFill>
              </a:rPr>
              <a:t>Pricing</a:t>
            </a:r>
          </a:p>
          <a:p>
            <a:r>
              <a:rPr lang="en-AU" sz="3200" dirty="0"/>
              <a:t>Execution</a:t>
            </a:r>
          </a:p>
          <a:p>
            <a:r>
              <a:rPr lang="en-AU" sz="3200" dirty="0"/>
              <a:t>Risk</a:t>
            </a:r>
          </a:p>
          <a:p>
            <a:r>
              <a:rPr lang="en-AU" sz="3200" b="1" dirty="0">
                <a:solidFill>
                  <a:schemeClr val="bg2"/>
                </a:solidFill>
              </a:rPr>
              <a:t>Market Making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1FFA6-CF5F-4EE0-9EFD-E6D3D60D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BEFEE-896F-42A7-B699-FE4B42EC0B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82A5A-81C8-402B-9801-CE12CFA24F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15B33B-74FC-43E7-962D-8AA91DF9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Pillars of Trading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123256-6220-4879-9E3D-27273A6F65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The heart of </a:t>
            </a:r>
            <a:r>
              <a:rPr lang="en-AU" dirty="0" err="1"/>
              <a:t>Optiver’s</a:t>
            </a:r>
            <a:r>
              <a:rPr lang="en-AU" dirty="0"/>
              <a:t> Business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812E17-2D60-45AA-86E2-0BCD9229B8D9}"/>
              </a:ext>
            </a:extLst>
          </p:cNvPr>
          <p:cNvGrpSpPr/>
          <p:nvPr/>
        </p:nvGrpSpPr>
        <p:grpSpPr>
          <a:xfrm>
            <a:off x="2265028" y="2466363"/>
            <a:ext cx="5697294" cy="1780806"/>
            <a:chOff x="2265028" y="2466363"/>
            <a:chExt cx="5697294" cy="178080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B0787-77C8-4A6C-BAA3-329AF03161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5028" y="2466363"/>
              <a:ext cx="2785144" cy="691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0DCF24-54FD-43FE-87D7-DCD84B5DA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6746" y="3157547"/>
              <a:ext cx="1353426" cy="1089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1C4A86-A660-4ADB-9F46-557D28FB2505}"/>
                </a:ext>
              </a:extLst>
            </p:cNvPr>
            <p:cNvSpPr txBox="1"/>
            <p:nvPr/>
          </p:nvSpPr>
          <p:spPr>
            <a:xfrm>
              <a:off x="5050172" y="2811955"/>
              <a:ext cx="2912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We will focus on these 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9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07E7931F-03D0-43FB-99E5-1894893B8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AU" sz="3200" b="1" dirty="0">
                <a:solidFill>
                  <a:srgbClr val="D74830"/>
                </a:solidFill>
              </a:rPr>
              <a:t>Pricing</a:t>
            </a:r>
          </a:p>
          <a:p>
            <a:r>
              <a:rPr lang="en-AU" sz="3200" dirty="0"/>
              <a:t>Execution</a:t>
            </a:r>
          </a:p>
          <a:p>
            <a:r>
              <a:rPr lang="en-AU" sz="3200" dirty="0"/>
              <a:t>Risk</a:t>
            </a:r>
          </a:p>
          <a:p>
            <a:r>
              <a:rPr lang="en-AU" sz="3200" b="1" dirty="0">
                <a:solidFill>
                  <a:schemeClr val="bg2"/>
                </a:solidFill>
              </a:rPr>
              <a:t>Market Making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1FFA6-CF5F-4EE0-9EFD-E6D3D60D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BEFEE-896F-42A7-B699-FE4B42EC0B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82A5A-81C8-402B-9801-CE12CFA24F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15B33B-74FC-43E7-962D-8AA91DF9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Pillars of Trading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123256-6220-4879-9E3D-27273A6F65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8703" y="1733551"/>
            <a:ext cx="5697294" cy="263149"/>
          </a:xfrm>
        </p:spPr>
        <p:txBody>
          <a:bodyPr/>
          <a:lstStyle/>
          <a:p>
            <a:r>
              <a:rPr lang="en-AU" dirty="0"/>
              <a:t>The heart of </a:t>
            </a:r>
            <a:r>
              <a:rPr lang="en-AU" dirty="0" err="1"/>
              <a:t>Optiver’s</a:t>
            </a:r>
            <a:r>
              <a:rPr lang="en-AU" dirty="0"/>
              <a:t> Business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812E17-2D60-45AA-86E2-0BCD9229B8D9}"/>
              </a:ext>
            </a:extLst>
          </p:cNvPr>
          <p:cNvGrpSpPr/>
          <p:nvPr/>
        </p:nvGrpSpPr>
        <p:grpSpPr>
          <a:xfrm>
            <a:off x="1501140" y="2811955"/>
            <a:ext cx="6979920" cy="792305"/>
            <a:chOff x="1501140" y="2811955"/>
            <a:chExt cx="6979920" cy="79230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B0787-77C8-4A6C-BAA3-329AF03161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4580" y="3025140"/>
              <a:ext cx="2695592" cy="132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0DCF24-54FD-43FE-87D7-DCD84B5DA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1140" y="3157547"/>
              <a:ext cx="3549032" cy="4467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1C4A86-A660-4ADB-9F46-557D28FB2505}"/>
                </a:ext>
              </a:extLst>
            </p:cNvPr>
            <p:cNvSpPr txBox="1"/>
            <p:nvPr/>
          </p:nvSpPr>
          <p:spPr>
            <a:xfrm>
              <a:off x="5050172" y="2811955"/>
              <a:ext cx="3430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These are just as important, but we will only cover them briefly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33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3BF0B82E-9A59-4A6C-8FAD-D2CE2209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AU" dirty="0"/>
              <a:t>Selling a house is painful</a:t>
            </a:r>
          </a:p>
          <a:p>
            <a:pPr lvl="1"/>
            <a:r>
              <a:rPr lang="en-AU" dirty="0"/>
              <a:t>You need to find buyers</a:t>
            </a:r>
          </a:p>
          <a:p>
            <a:pPr lvl="1"/>
            <a:r>
              <a:rPr lang="en-AU" dirty="0"/>
              <a:t>You need to negotiate with them all on a fair price</a:t>
            </a:r>
          </a:p>
          <a:p>
            <a:pPr lvl="1"/>
            <a:r>
              <a:rPr lang="en-AU" dirty="0"/>
              <a:t>You close the deal months after listing</a:t>
            </a:r>
          </a:p>
          <a:p>
            <a:pPr lvl="1"/>
            <a:r>
              <a:rPr lang="en-AU" dirty="0"/>
              <a:t>Houses, are </a:t>
            </a:r>
            <a:r>
              <a:rPr lang="en-AU" b="1" dirty="0"/>
              <a:t>illiquid</a:t>
            </a:r>
            <a:r>
              <a:rPr lang="en-AU" dirty="0"/>
              <a:t> (majority of cases)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83377-7F97-4BC4-8504-00F3A3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7616-AC5A-4F34-8753-EA6021D7B9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5243-DF7B-4F0F-937A-BDE16F8B6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91A31-B8E4-4EDF-93DE-E7B1AE1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Market Making – The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404B5-5FAB-4F9D-9827-72E611AE3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8703" y="1733551"/>
            <a:ext cx="11097294" cy="350865"/>
          </a:xfrm>
        </p:spPr>
        <p:txBody>
          <a:bodyPr/>
          <a:lstStyle/>
          <a:p>
            <a:r>
              <a:rPr lang="en-AU" sz="2400" dirty="0"/>
              <a:t>Pretend you wish to Sell a house…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40B6A-190C-4BB5-AFA8-4FC88E8EC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9338"/>
            <a:ext cx="52959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3BF0B82E-9A59-4A6C-8FAD-D2CE22099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8704" y="2149181"/>
            <a:ext cx="6238316" cy="4014090"/>
          </a:xfrm>
        </p:spPr>
        <p:txBody>
          <a:bodyPr/>
          <a:lstStyle/>
          <a:p>
            <a:r>
              <a:rPr lang="en-AU"/>
              <a:t>Imagine the same was for stocks</a:t>
            </a:r>
          </a:p>
          <a:p>
            <a:pPr lvl="1"/>
            <a:r>
              <a:rPr lang="en-AU"/>
              <a:t>How on earth would we have a functioning and efficient global market?</a:t>
            </a:r>
          </a:p>
          <a:p>
            <a:pPr lvl="1"/>
            <a:r>
              <a:rPr lang="en-AU"/>
              <a:t>Market makers like </a:t>
            </a:r>
            <a:r>
              <a:rPr lang="en-AU" err="1"/>
              <a:t>Optiver</a:t>
            </a:r>
            <a:r>
              <a:rPr lang="en-AU"/>
              <a:t> are always in the market to buy and sell stocks at a fair price</a:t>
            </a:r>
          </a:p>
          <a:p>
            <a:pPr lvl="1"/>
            <a:r>
              <a:rPr lang="en-AU"/>
              <a:t>They profit on the </a:t>
            </a:r>
            <a:r>
              <a:rPr lang="en-AU" b="1"/>
              <a:t>bid-ask spread </a:t>
            </a:r>
            <a:r>
              <a:rPr lang="en-AU"/>
              <a:t>(and the exchange also pays them)</a:t>
            </a:r>
          </a:p>
          <a:p>
            <a:pPr lvl="1"/>
            <a:r>
              <a:rPr lang="en-AU"/>
              <a:t>With the help of market makers, stocks are </a:t>
            </a:r>
            <a:r>
              <a:rPr lang="en-AU" b="1"/>
              <a:t>liquid</a:t>
            </a:r>
          </a:p>
          <a:p>
            <a:pPr lvl="1"/>
            <a:r>
              <a:rPr lang="en-AU"/>
              <a:t>You don’t care what direction the market moves, you care about </a:t>
            </a:r>
            <a:r>
              <a:rPr lang="en-AU" b="1"/>
              <a:t>volatility</a:t>
            </a:r>
          </a:p>
          <a:p>
            <a:pPr lvl="1"/>
            <a:r>
              <a:rPr lang="en-AU"/>
              <a:t>As a market maker, you want a relatively </a:t>
            </a:r>
            <a:r>
              <a:rPr lang="en-AU" b="1"/>
              <a:t>flat</a:t>
            </a:r>
            <a:r>
              <a:rPr lang="en-AU"/>
              <a:t> position, or to </a:t>
            </a:r>
            <a:r>
              <a:rPr lang="en-AU" b="1"/>
              <a:t>hedge</a:t>
            </a:r>
            <a:r>
              <a:rPr lang="en-AU"/>
              <a:t> out your positional risk.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83377-7F97-4BC4-8504-00F3A3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A922C-70F7-4C09-BC36-C14E14D15502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B7616-AC5A-4F34-8753-EA6021D7B9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5243-DF7B-4F0F-937A-BDE16F8B6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91A31-B8E4-4EDF-93DE-E7B1AE1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Market Making – The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404B5-5FAB-4F9D-9827-72E611AE34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8703" y="1733551"/>
            <a:ext cx="11097294" cy="350865"/>
          </a:xfrm>
        </p:spPr>
        <p:txBody>
          <a:bodyPr/>
          <a:lstStyle/>
          <a:p>
            <a:r>
              <a:rPr lang="en-AU" sz="2400"/>
              <a:t>Now think stocks</a:t>
            </a:r>
          </a:p>
        </p:txBody>
      </p:sp>
      <p:pic>
        <p:nvPicPr>
          <p:cNvPr id="1026" name="Picture 2" descr="Bid Ask Spread and Filling Orders - Definition and Examples">
            <a:extLst>
              <a:ext uri="{FF2B5EF4-FFF2-40B4-BE49-F238E27FC236}">
                <a16:creationId xmlns:a16="http://schemas.microsoft.com/office/drawing/2014/main" id="{0CFA0C3F-2BC4-42EB-B01B-7871C9D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99" y="2392959"/>
            <a:ext cx="35337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55EC8-A73E-42B4-A3D4-678B2A3D0638}"/>
              </a:ext>
            </a:extLst>
          </p:cNvPr>
          <p:cNvGrpSpPr/>
          <p:nvPr/>
        </p:nvGrpSpPr>
        <p:grpSpPr>
          <a:xfrm>
            <a:off x="7726680" y="3710940"/>
            <a:ext cx="3116580" cy="445286"/>
            <a:chOff x="7726680" y="3710940"/>
            <a:chExt cx="3116580" cy="44528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F96BF4-FF32-4106-90A1-D1BDC87D8907}"/>
                </a:ext>
              </a:extLst>
            </p:cNvPr>
            <p:cNvCxnSpPr/>
            <p:nvPr/>
          </p:nvCxnSpPr>
          <p:spPr>
            <a:xfrm>
              <a:off x="7726680" y="3710940"/>
              <a:ext cx="31165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10179C-B8DF-47FE-9F2C-1860960BDF58}"/>
                </a:ext>
              </a:extLst>
            </p:cNvPr>
            <p:cNvSpPr txBox="1"/>
            <p:nvPr/>
          </p:nvSpPr>
          <p:spPr>
            <a:xfrm>
              <a:off x="8369616" y="3786894"/>
              <a:ext cx="1958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/>
                <a:t>Spread: 50 cents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A2DB4D7-E57C-4B50-A5D9-65D39DB92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073" y="4232179"/>
            <a:ext cx="3010320" cy="2076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E37AF8-B5B2-403B-A8FE-655F7A04C25F}"/>
                  </a:ext>
                </a:extLst>
              </p14:cNvPr>
              <p14:cNvContentPartPr/>
              <p14:nvPr/>
            </p14:nvContentPartPr>
            <p14:xfrm>
              <a:off x="9035708" y="5327138"/>
              <a:ext cx="127440" cy="53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E37AF8-B5B2-403B-A8FE-655F7A04C2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6708" y="5318138"/>
                <a:ext cx="1450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6BE2639-5847-4D6C-B3C4-2BA099E7BAB0}"/>
                  </a:ext>
                </a:extLst>
              </p14:cNvPr>
              <p14:cNvContentPartPr/>
              <p14:nvPr/>
            </p14:nvContentPartPr>
            <p14:xfrm>
              <a:off x="8815028" y="5443418"/>
              <a:ext cx="92160" cy="157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6BE2639-5847-4D6C-B3C4-2BA099E7BA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6028" y="5434418"/>
                <a:ext cx="1098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006FBA-5BEA-407F-BE9C-4D6C7B62C647}"/>
                  </a:ext>
                </a:extLst>
              </p14:cNvPr>
              <p14:cNvContentPartPr/>
              <p14:nvPr/>
            </p14:nvContentPartPr>
            <p14:xfrm>
              <a:off x="11687108" y="563385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006FBA-5BEA-407F-BE9C-4D6C7B62C6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78108" y="56248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6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3E80D25-0199-4A9C-ADBC-A79FE0C9614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CF2A1-0B64-4A86-9892-C3C8D37C6E2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3A98B-EAD1-417D-986E-553BA1808A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4477" y="2185170"/>
            <a:ext cx="3283044" cy="565604"/>
          </a:xfrm>
        </p:spPr>
        <p:txBody>
          <a:bodyPr/>
          <a:lstStyle/>
          <a:p>
            <a:pPr algn="ctr"/>
            <a:r>
              <a:rPr lang="en-AU" cap="none" dirty="0"/>
              <a:t>The key to any auto-trader…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0F1D2-EA29-422F-ADF4-0CEDE495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887" y="2467972"/>
            <a:ext cx="2376224" cy="1386840"/>
          </a:xfrm>
        </p:spPr>
        <p:txBody>
          <a:bodyPr/>
          <a:lstStyle/>
          <a:p>
            <a:pPr algn="ctr"/>
            <a:r>
              <a:rPr lang="en-AU" sz="6600" dirty="0"/>
              <a:t>Theo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7594CC7-F61F-407A-8697-1EB55B96A6A5}"/>
              </a:ext>
            </a:extLst>
          </p:cNvPr>
          <p:cNvSpPr txBox="1">
            <a:spLocks/>
          </p:cNvSpPr>
          <p:nvPr/>
        </p:nvSpPr>
        <p:spPr>
          <a:xfrm>
            <a:off x="4454477" y="3854812"/>
            <a:ext cx="3283044" cy="801008"/>
          </a:xfrm>
          <a:prstGeom prst="rect">
            <a:avLst/>
          </a:prstGeom>
        </p:spPr>
        <p:txBody>
          <a:bodyPr vert="horz" lIns="0" tIns="180000" rIns="0" bIns="0" rtlCol="0">
            <a:noAutofit/>
          </a:bodyPr>
          <a:lstStyle>
            <a:lvl1pPr marL="0" indent="0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Segoe UI Light" panose="020B0502040204020203" pitchFamily="34" charset="0"/>
              <a:buNone/>
              <a:defRPr sz="2000" b="0" i="0" kern="1200" cap="all" baseline="0">
                <a:solidFill>
                  <a:schemeClr val="tx2"/>
                </a:solidFill>
                <a:effectLst/>
                <a:latin typeface="+mn-lt"/>
                <a:ea typeface="Segoe UI Black" panose="020B0A02040204020203" pitchFamily="34" charset="0"/>
                <a:cs typeface="+mn-cs"/>
              </a:defRPr>
            </a:lvl1pPr>
            <a:lvl2pPr marL="538176" indent="-274644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Calibri Light" panose="020F0302020204030204" pitchFamily="34" charset="0"/>
              <a:buChar char="→"/>
              <a:defRPr sz="105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05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62" indent="-514362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050" b="0" kern="1200" cap="none" spc="30" baseline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4pPr>
            <a:lvl5pPr marL="806471" indent="-265119" algn="l" defTabSz="719156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+mj-lt"/>
              <a:buAutoNum type="alphaLcPeriod"/>
              <a:defRPr sz="105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9170" indent="-285757" algn="l" defTabSz="9144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10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tabLst/>
              <a:defRPr sz="1600" b="1" i="0" kern="1200" cap="all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23" rtl="0" eaLnBrk="1" latinLnBrk="0" hangingPunct="1">
              <a:lnSpc>
                <a:spcPct val="90000"/>
              </a:lnSpc>
              <a:spcBef>
                <a:spcPts val="601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="1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23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1"/>
              </a:spcAft>
              <a:buFont typeface="Arial" panose="020B0604020202020204" pitchFamily="34" charset="0"/>
              <a:buNone/>
              <a:defRPr sz="1050" b="0" i="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/>
            <a:r>
              <a:rPr lang="en-AU" cap="none" dirty="0"/>
              <a:t>The fair price </a:t>
            </a:r>
            <a:r>
              <a:rPr lang="en-AU" b="1" cap="none" dirty="0"/>
              <a:t>we </a:t>
            </a:r>
            <a:r>
              <a:rPr lang="en-AU" cap="none" dirty="0"/>
              <a:t>think the instrument should trade at</a:t>
            </a:r>
            <a:endParaRPr lang="en-AU" b="1" cap="none" dirty="0"/>
          </a:p>
        </p:txBody>
      </p:sp>
    </p:spTree>
    <p:extLst>
      <p:ext uri="{BB962C8B-B14F-4D97-AF65-F5344CB8AC3E}">
        <p14:creationId xmlns:p14="http://schemas.microsoft.com/office/powerpoint/2010/main" val="16815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PTIVER TEMPLATE">
  <a:themeElements>
    <a:clrScheme name="Optiver">
      <a:dk1>
        <a:srgbClr val="000000"/>
      </a:dk1>
      <a:lt1>
        <a:srgbClr val="FFFFFF"/>
      </a:lt1>
      <a:dk2>
        <a:srgbClr val="94ADBF"/>
      </a:dk2>
      <a:lt2>
        <a:srgbClr val="D74830"/>
      </a:lt2>
      <a:accent1>
        <a:srgbClr val="5987A0"/>
      </a:accent1>
      <a:accent2>
        <a:srgbClr val="1A6A87"/>
      </a:accent2>
      <a:accent3>
        <a:srgbClr val="E95A29"/>
      </a:accent3>
      <a:accent4>
        <a:srgbClr val="FEBE10"/>
      </a:accent4>
      <a:accent5>
        <a:srgbClr val="00A894"/>
      </a:accent5>
      <a:accent6>
        <a:srgbClr val="0082C9"/>
      </a:accent6>
      <a:hlink>
        <a:srgbClr val="9F1D55"/>
      </a:hlink>
      <a:folHlink>
        <a:srgbClr val="0082C9"/>
      </a:folHlink>
    </a:clrScheme>
    <a:fontScheme name="Aangepast 6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PTIVER_TEMPLATE_16X9_ENG.pptx" id="{067797FB-799C-4BEA-BF7D-DC738EB3D580}" vid="{B07EB765-15C4-466E-952D-DABB9D5EB209}"/>
    </a:ext>
  </a:extLst>
</a:theme>
</file>

<file path=ppt/theme/theme2.xml><?xml version="1.0" encoding="utf-8"?>
<a:theme xmlns:a="http://schemas.openxmlformats.org/drawingml/2006/main" name="OPTIVER REPORT TEMPLATE">
  <a:themeElements>
    <a:clrScheme name="Optiver">
      <a:dk1>
        <a:srgbClr val="000000"/>
      </a:dk1>
      <a:lt1>
        <a:srgbClr val="FFFFFF"/>
      </a:lt1>
      <a:dk2>
        <a:srgbClr val="94ADBF"/>
      </a:dk2>
      <a:lt2>
        <a:srgbClr val="D74830"/>
      </a:lt2>
      <a:accent1>
        <a:srgbClr val="5987A0"/>
      </a:accent1>
      <a:accent2>
        <a:srgbClr val="1A6A87"/>
      </a:accent2>
      <a:accent3>
        <a:srgbClr val="E95A29"/>
      </a:accent3>
      <a:accent4>
        <a:srgbClr val="FEBE10"/>
      </a:accent4>
      <a:accent5>
        <a:srgbClr val="00A894"/>
      </a:accent5>
      <a:accent6>
        <a:srgbClr val="0082C9"/>
      </a:accent6>
      <a:hlink>
        <a:srgbClr val="9F1D55"/>
      </a:hlink>
      <a:folHlink>
        <a:srgbClr val="0082C9"/>
      </a:folHlink>
    </a:clrScheme>
    <a:fontScheme name="Aangepast 6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PTIVER_TEMPLATE_16X9_ENG.pptx" id="{067797FB-799C-4BEA-BF7D-DC738EB3D580}" vid="{9E260B27-9C62-40A0-A8CD-E37B140C95B3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Optiver Default PowerPoint Template</Template>
  <TotalTime>7963</TotalTime>
  <Words>903</Words>
  <Application>Microsoft Office PowerPoint</Application>
  <PresentationFormat>Widescreen</PresentationFormat>
  <Paragraphs>136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 Light</vt:lpstr>
      <vt:lpstr>Segoe UI</vt:lpstr>
      <vt:lpstr>Bahnschrift SemiBold</vt:lpstr>
      <vt:lpstr>Segoe UI Light</vt:lpstr>
      <vt:lpstr>Cambria Math</vt:lpstr>
      <vt:lpstr>Calibri</vt:lpstr>
      <vt:lpstr>Arial</vt:lpstr>
      <vt:lpstr>OPTIVER TEMPLATE</vt:lpstr>
      <vt:lpstr>OPTIVER REPORT TEMPLATE</vt:lpstr>
      <vt:lpstr>PowerPoint Presentation</vt:lpstr>
      <vt:lpstr>PowerPoint Presentation</vt:lpstr>
      <vt:lpstr>Agenda</vt:lpstr>
      <vt:lpstr>The basics</vt:lpstr>
      <vt:lpstr>Pillars of Trading</vt:lpstr>
      <vt:lpstr>Pillars of Trading</vt:lpstr>
      <vt:lpstr>Market Making – The basics</vt:lpstr>
      <vt:lpstr>Market Making – The basics</vt:lpstr>
      <vt:lpstr>Theo</vt:lpstr>
      <vt:lpstr>Pricing – the basics</vt:lpstr>
      <vt:lpstr>Quick Look at: Risk</vt:lpstr>
      <vt:lpstr>Quick Look at: Execution</vt:lpstr>
      <vt:lpstr>Let’s Get Coding!</vt:lpstr>
      <vt:lpstr>Good luck at Melbourne Hack!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MADE BY PPTSOLUTIONS.NL</dc:subject>
  <dc:creator>Candace Gawler</dc:creator>
  <cp:keywords>MADE BY PPTSOLUTIONS.NL</cp:keywords>
  <cp:lastModifiedBy>Ryan Samarakoon</cp:lastModifiedBy>
  <cp:revision>82</cp:revision>
  <dcterms:created xsi:type="dcterms:W3CDTF">2021-05-28T08:34:59Z</dcterms:created>
  <dcterms:modified xsi:type="dcterms:W3CDTF">2022-04-22T03:57:00Z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9852655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D8.0.4</vt:lpwstr>
  </property>
  <property fmtid="{D5CDD505-2E9C-101B-9397-08002B2CF9AE}" pid="5" name="UserName">
    <vt:lpwstr>Alice Chu</vt:lpwstr>
  </property>
  <property fmtid="{D5CDD505-2E9C-101B-9397-08002B2CF9AE}" pid="6" name="ComputerName">
    <vt:lpwstr>LAPTOP-UDL3N84V</vt:lpwstr>
  </property>
</Properties>
</file>